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7"/>
  </p:notesMasterIdLst>
  <p:handoutMasterIdLst>
    <p:handoutMasterId r:id="rId8"/>
  </p:handoutMasterIdLst>
  <p:sldIdLst>
    <p:sldId id="260" r:id="rId2"/>
    <p:sldId id="262" r:id="rId3"/>
    <p:sldId id="265" r:id="rId4"/>
    <p:sldId id="268" r:id="rId5"/>
    <p:sldId id="264" r:id="rId6"/>
  </p:sldIdLst>
  <p:sldSz cx="3276600" cy="1979613"/>
  <p:notesSz cx="6858000" cy="9144000"/>
  <p:embeddedFontLst>
    <p:embeddedFont>
      <p:font typeface="Meiryo UI" panose="020B0604030504040204" pitchFamily="50" charset="-128"/>
      <p:regular r:id="rId9"/>
      <p:bold r:id="rId10"/>
      <p:italic r:id="rId11"/>
      <p:boldItalic r:id="rId12"/>
    </p:embeddedFont>
    <p:embeddedFont>
      <p:font typeface="HGPｺﾞｼｯｸM" panose="020B0600000000000000" pitchFamily="50" charset="-128"/>
      <p:regular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286" d="100"/>
          <a:sy n="286" d="100"/>
        </p:scale>
        <p:origin x="173" y="2328"/>
      </p:cViewPr>
      <p:guideLst/>
    </p:cSldViewPr>
  </p:slideViewPr>
  <p:notesTextViewPr>
    <p:cViewPr>
      <p:scale>
        <a:sx n="1" d="1"/>
        <a:sy n="1" d="1"/>
      </p:scale>
      <p:origin x="0" y="0"/>
    </p:cViewPr>
  </p:notesTextViewPr>
  <p:notesViewPr>
    <p:cSldViewPr snapToGrid="0">
      <p:cViewPr varScale="1">
        <p:scale>
          <a:sx n="85" d="100"/>
          <a:sy n="85" d="100"/>
        </p:scale>
        <p:origin x="255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02B62D0-CE97-A5D2-FBCE-334A3B87E4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D3D87B9-8A18-59AF-23E8-37BBBF93FE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338753-4460-47AF-B754-7B39F8ECB9AE}" type="datetimeFigureOut">
              <a:rPr kumimoji="1" lang="ja-JP" altLang="en-US" smtClean="0"/>
              <a:t>2024/11/15</a:t>
            </a:fld>
            <a:endParaRPr kumimoji="1" lang="ja-JP" altLang="en-US"/>
          </a:p>
        </p:txBody>
      </p:sp>
      <p:sp>
        <p:nvSpPr>
          <p:cNvPr id="4" name="フッター プレースホルダー 3">
            <a:extLst>
              <a:ext uri="{FF2B5EF4-FFF2-40B4-BE49-F238E27FC236}">
                <a16:creationId xmlns:a16="http://schemas.microsoft.com/office/drawing/2014/main" id="{732A7EF6-61F3-9068-ED45-3680E5239E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88C0E7B-0EBF-B573-DD58-3F3817781A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37F50D-A917-4EF6-B66D-4DCD6BA7F6AE}" type="slidenum">
              <a:rPr kumimoji="1" lang="ja-JP" altLang="en-US" smtClean="0"/>
              <a:t>‹#›</a:t>
            </a:fld>
            <a:endParaRPr kumimoji="1" lang="ja-JP" altLang="en-US"/>
          </a:p>
        </p:txBody>
      </p:sp>
    </p:spTree>
    <p:extLst>
      <p:ext uri="{BB962C8B-B14F-4D97-AF65-F5344CB8AC3E}">
        <p14:creationId xmlns:p14="http://schemas.microsoft.com/office/powerpoint/2010/main" val="3498040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3" name="図 2">
            <a:extLst>
              <a:ext uri="{FF2B5EF4-FFF2-40B4-BE49-F238E27FC236}">
                <a16:creationId xmlns:a16="http://schemas.microsoft.com/office/drawing/2014/main" id="{426DD286-763D-1B81-579D-6EEC27741BE4}"/>
              </a:ext>
            </a:extLst>
          </p:cNvPr>
          <p:cNvPicPr>
            <a:picLocks noChangeAspect="1"/>
          </p:cNvPicPr>
          <p:nvPr userDrawn="1"/>
        </p:nvPicPr>
        <p:blipFill>
          <a:blip r:embed="rId2"/>
          <a:srcRect/>
          <a:stretch/>
        </p:blipFill>
        <p:spPr>
          <a:xfrm>
            <a:off x="1" y="-978"/>
            <a:ext cx="3276598" cy="1980591"/>
          </a:xfrm>
          <a:prstGeom prst="rect">
            <a:avLst/>
          </a:prstGeom>
        </p:spPr>
      </p:pic>
      <p:sp>
        <p:nvSpPr>
          <p:cNvPr id="23" name="テキスト プレースホルダー 22">
            <a:extLst>
              <a:ext uri="{FF2B5EF4-FFF2-40B4-BE49-F238E27FC236}">
                <a16:creationId xmlns:a16="http://schemas.microsoft.com/office/drawing/2014/main" id="{5C23E803-6D88-B23E-DC4D-EB1C721BA77B}"/>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24" name="テキスト プレースホルダー 22">
            <a:extLst>
              <a:ext uri="{FF2B5EF4-FFF2-40B4-BE49-F238E27FC236}">
                <a16:creationId xmlns:a16="http://schemas.microsoft.com/office/drawing/2014/main" id="{A39B6567-36C2-9A67-B034-9151C5E01D14}"/>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25" name="テキスト プレースホルダー 22">
            <a:extLst>
              <a:ext uri="{FF2B5EF4-FFF2-40B4-BE49-F238E27FC236}">
                <a16:creationId xmlns:a16="http://schemas.microsoft.com/office/drawing/2014/main" id="{B35C7338-0011-00C5-726C-B3334B416556}"/>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26" name="テキスト プレースホルダー 22">
            <a:extLst>
              <a:ext uri="{FF2B5EF4-FFF2-40B4-BE49-F238E27FC236}">
                <a16:creationId xmlns:a16="http://schemas.microsoft.com/office/drawing/2014/main" id="{F51C8D9B-A30A-A8D4-0A7A-8543DC322325}"/>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28" name="テキスト プレースホルダー 22">
            <a:extLst>
              <a:ext uri="{FF2B5EF4-FFF2-40B4-BE49-F238E27FC236}">
                <a16:creationId xmlns:a16="http://schemas.microsoft.com/office/drawing/2014/main" id="{5B7F2FA6-A471-2AB3-3C29-2B33BBBA0625}"/>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29" name="テキスト プレースホルダー 22">
            <a:extLst>
              <a:ext uri="{FF2B5EF4-FFF2-40B4-BE49-F238E27FC236}">
                <a16:creationId xmlns:a16="http://schemas.microsoft.com/office/drawing/2014/main" id="{7D4EBCE5-76FD-DBE9-9B63-BD60B8902BEE}"/>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30" name="テキスト プレースホルダー 22">
            <a:extLst>
              <a:ext uri="{FF2B5EF4-FFF2-40B4-BE49-F238E27FC236}">
                <a16:creationId xmlns:a16="http://schemas.microsoft.com/office/drawing/2014/main" id="{507158C5-FB1F-3207-5709-3F04DB809844}"/>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31" name="テキスト プレースホルダー 22">
            <a:extLst>
              <a:ext uri="{FF2B5EF4-FFF2-40B4-BE49-F238E27FC236}">
                <a16:creationId xmlns:a16="http://schemas.microsoft.com/office/drawing/2014/main" id="{9AF050A5-FD7F-7454-C248-6F302F3CFA46}"/>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2" name="テキスト プレースホルダー 22">
            <a:extLst>
              <a:ext uri="{FF2B5EF4-FFF2-40B4-BE49-F238E27FC236}">
                <a16:creationId xmlns:a16="http://schemas.microsoft.com/office/drawing/2014/main" id="{DFEEB5D7-E8C2-1DFC-91AC-9BC764F7888B}"/>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4" name="テキスト プレースホルダー 22">
            <a:extLst>
              <a:ext uri="{FF2B5EF4-FFF2-40B4-BE49-F238E27FC236}">
                <a16:creationId xmlns:a16="http://schemas.microsoft.com/office/drawing/2014/main" id="{0D56EA99-F948-AEB6-29F8-D90482909175}"/>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5" name="テキスト プレースホルダー 22">
            <a:extLst>
              <a:ext uri="{FF2B5EF4-FFF2-40B4-BE49-F238E27FC236}">
                <a16:creationId xmlns:a16="http://schemas.microsoft.com/office/drawing/2014/main" id="{C4250F66-E63C-28D7-BDF2-6FDC2EFCBF8E}"/>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6" name="テキスト プレースホルダー 22">
            <a:extLst>
              <a:ext uri="{FF2B5EF4-FFF2-40B4-BE49-F238E27FC236}">
                <a16:creationId xmlns:a16="http://schemas.microsoft.com/office/drawing/2014/main" id="{FFBFABDE-664E-44C4-BCDA-61E248C8A957}"/>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8" name="図 7" descr="ロゴ, 会社名&#10;&#10;自動的に生成された説明">
            <a:extLst>
              <a:ext uri="{FF2B5EF4-FFF2-40B4-BE49-F238E27FC236}">
                <a16:creationId xmlns:a16="http://schemas.microsoft.com/office/drawing/2014/main" id="{2EC5C56F-8ABD-2255-89BF-24B01DB27F06}"/>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2107624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EFE5F725-E89E-3025-F1D5-FEC101532060}"/>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5BDA4F34-E172-E093-C0F2-C038D6D339B6}"/>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33C07FEB-F746-5FF7-3DC6-E4A3944170DF}"/>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3809112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75C84598-FCD8-8831-A2CD-A5E601B520F8}"/>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B81C02FA-B523-2F56-08BE-734DE14F0D94}"/>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5F0BCB0A-CCEB-8969-CEDF-3C5207C08DA5}"/>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5F2B30F5-71E0-628D-1762-49F0F51A0697}"/>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B1EF92DF-9B5E-EC14-864A-D9790830B1FA}"/>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F36C60AF-DB4D-12E6-C498-D80A2C78AD38}"/>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9D4A3633-73F9-A428-C960-1D4501410D19}"/>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4A5F5005-73BB-FF43-AA87-D74CB5222FE3}"/>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318575D0-704D-DF25-3B2C-FD584965ED2A}"/>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FD8953F7-2B45-1182-5375-5399C8E14FED}"/>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8D93196E-A3A9-9D33-505F-4E700C6B268C}"/>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073CBE55-2453-6A92-7F9E-129A93FAE7ED}"/>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D5587F59-26E7-B176-90B8-0A0E9781A4E3}"/>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941225AA-5617-F719-3506-EDE15EE75AA4}"/>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1123087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B941294B-6648-F0EF-FD57-68A2864EB08E}"/>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26A51F49-6699-197A-D869-11DC2C6C0084}"/>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C4BC5A52-32CE-AE10-424E-95E67BC1930F}"/>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380126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0E842ECB-2BFC-9576-9A37-34A110184238}"/>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2A0382D3-2D15-29AE-9D2A-E2EED0F021C3}"/>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2B9B795E-AC44-549B-7E7B-ACE224254658}"/>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104E7AA9-732F-8FFA-B36A-EE8EC543BE13}"/>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C0A1F76F-1C7B-1277-FD81-CFC4D36C62C7}"/>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E6AE1276-14ED-4094-DFB5-EFDC18280C71}"/>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4C5B433C-0671-D64D-FA42-E2998D416471}"/>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175DE813-0BD5-AF3B-2BFC-41A68411AF75}"/>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91CF9B04-A88A-2E82-D2F8-5BF828348B51}"/>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1C47E7E7-C7BF-A0A0-FF34-D01334996103}"/>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151BC12E-F4F9-EE04-E343-6EBF2AB8DBE2}"/>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A0C343CE-7540-2815-1DD5-455600BAFADA}"/>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B290326B-ED50-2FA9-3D0C-7B2BC8851620}"/>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C487D59A-BB34-9DF8-2BD6-EE96BC6F380D}"/>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3142750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F9355259-AB53-2E2C-45DB-626C4AE67108}"/>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27F29569-E111-F0A4-D4D9-E198312EEF9D}"/>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535AB653-32A3-9D12-52BB-D19FE15E176C}"/>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4184321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414B6CFF-88E7-FED1-00C3-E9613E7B8ED1}"/>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08A4ADED-3690-96D2-3F95-7CB0F4DD26BC}"/>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7B6FE60D-331D-73EF-D367-8F016251A9A1}"/>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B91F6E74-B622-22F9-EA2C-26754B6E96C1}"/>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6B2CF961-9C3D-E69E-EE29-514661693568}"/>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6D4AC3D7-614A-E06A-44EF-8A177CE68177}"/>
              </a:ext>
            </a:extLst>
          </p:cNvPr>
          <p:cNvSpPr>
            <a:spLocks noGrp="1"/>
          </p:cNvSpPr>
          <p:nvPr>
            <p:ph type="body" sz="quarter" idx="18" hasCustomPrompt="1"/>
          </p:nvPr>
        </p:nvSpPr>
        <p:spPr>
          <a:xfrm>
            <a:off x="502514" y="1322908"/>
            <a:ext cx="1364456"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497161E3-86B5-2471-7E85-857B5EE9DA39}"/>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92BD68DC-2571-E0AE-7E13-8DB1E5B82640}"/>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0FABBDC3-E85B-683F-41C3-4AA4EE785F29}"/>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599EF84C-60A6-1339-6F64-B54B1F52110F}"/>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6011DBE4-60E6-B847-3B65-C2F241F9C707}"/>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F236F2D1-58AF-8191-181B-D5F754F949BE}"/>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B990A351-143C-71BF-D923-54BC5D2A4F87}"/>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9EE6EC77-FC3F-4092-5699-621045F78C67}"/>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4284299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6723F6A5-8538-7C30-9BA4-026523ADFA74}"/>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4C423707-D9EB-FCA2-F76F-D46D6055B2D0}"/>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CD5123AD-EB86-44EE-2AD8-882F71903C3F}"/>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2925631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8B265E6E-3AFF-C8BB-6D6F-8BA95AE97F61}"/>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FF719DEE-E723-49CB-917B-B318C6F4C4A9}"/>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7BEF9D95-7168-7773-D14A-6BFF844B66C8}"/>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B83BE6F2-8837-33D3-66CD-D920AF8DDA04}"/>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BF4B77E1-32AA-6C48-C8F8-A5BF273431EE}"/>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33298664-597C-D054-F635-7F433F6DBC65}"/>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B9D92DE0-CF86-2793-96A4-939CC33CB5F7}"/>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C951EAC3-81D6-1523-AD46-EB14ABB6630C}"/>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7E48ECA0-F1EE-FBE4-6435-F128850E23B7}"/>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FAAE50FB-AE4F-9E4E-F4A8-A7EBC46E1C99}"/>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2B949055-71C4-AF69-7534-15DA14ADFF42}"/>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055B11CD-73B7-4342-69E8-975F12C7606F}"/>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BC71AE68-DCF9-2435-1B83-277EA882C35E}"/>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77E0817C-D5E8-04F9-BA72-C583471B39B0}"/>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2623418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3" name="図 2">
            <a:extLst>
              <a:ext uri="{FF2B5EF4-FFF2-40B4-BE49-F238E27FC236}">
                <a16:creationId xmlns:a16="http://schemas.microsoft.com/office/drawing/2014/main" id="{426DD286-763D-1B81-579D-6EEC27741BE4}"/>
              </a:ext>
            </a:extLst>
          </p:cNvPr>
          <p:cNvPicPr>
            <a:picLocks noChangeAspect="1"/>
          </p:cNvPicPr>
          <p:nvPr userDrawn="1"/>
        </p:nvPicPr>
        <p:blipFill>
          <a:blip r:embed="rId2"/>
          <a:srcRect/>
          <a:stretch/>
        </p:blipFill>
        <p:spPr>
          <a:xfrm>
            <a:off x="2" y="-981"/>
            <a:ext cx="3276598" cy="1980590"/>
          </a:xfrm>
          <a:prstGeom prst="rect">
            <a:avLst/>
          </a:prstGeom>
        </p:spPr>
      </p:pic>
      <p:sp>
        <p:nvSpPr>
          <p:cNvPr id="8" name="テキスト プレースホルダー 22">
            <a:extLst>
              <a:ext uri="{FF2B5EF4-FFF2-40B4-BE49-F238E27FC236}">
                <a16:creationId xmlns:a16="http://schemas.microsoft.com/office/drawing/2014/main" id="{242F984C-DADF-1915-F29B-FE4DBBF16691}"/>
              </a:ext>
            </a:extLst>
          </p:cNvPr>
          <p:cNvSpPr>
            <a:spLocks noGrp="1"/>
          </p:cNvSpPr>
          <p:nvPr>
            <p:ph type="body" sz="quarter" idx="22" hasCustomPrompt="1"/>
          </p:nvPr>
        </p:nvSpPr>
        <p:spPr>
          <a:xfrm>
            <a:off x="230687" y="1546024"/>
            <a:ext cx="1750588" cy="237850"/>
          </a:xfrm>
          <a:prstGeom prst="rect">
            <a:avLst/>
          </a:prstGeom>
        </p:spPr>
        <p:txBody>
          <a:bodyPr lIns="0" tIns="0" rIns="0" bIns="0" anchor="t" anchorCtr="0"/>
          <a:lstStyle>
            <a:lvl1pPr algn="just">
              <a:lnSpc>
                <a:spcPct val="118000"/>
              </a:lnSpc>
              <a:defRPr sz="600" spc="0" baseline="0">
                <a:latin typeface="+mj-ea"/>
                <a:ea typeface="HGPｺﾞｼｯｸM" panose="020B0600000000000000" pitchFamily="50" charset="-128"/>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
        <p:nvSpPr>
          <p:cNvPr id="6" name="テキスト ボックス 5">
            <a:extLst>
              <a:ext uri="{FF2B5EF4-FFF2-40B4-BE49-F238E27FC236}">
                <a16:creationId xmlns:a16="http://schemas.microsoft.com/office/drawing/2014/main" id="{2FCD094F-BB05-EB8B-B44F-7533F8ED076C}"/>
              </a:ext>
            </a:extLst>
          </p:cNvPr>
          <p:cNvSpPr txBox="1"/>
          <p:nvPr userDrawn="1"/>
        </p:nvSpPr>
        <p:spPr>
          <a:xfrm>
            <a:off x="2209316" y="466225"/>
            <a:ext cx="836597" cy="1184170"/>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8000"/>
              </a:lnSpc>
              <a:spcBef>
                <a:spcPts val="0"/>
              </a:spcBef>
              <a:spcAft>
                <a:spcPts val="0"/>
              </a:spcAft>
              <a:buClr>
                <a:srgbClr val="000000"/>
              </a:buClr>
              <a:buSzTx/>
              <a:buFont typeface="Arial"/>
              <a:buNone/>
              <a:tabLst/>
              <a:defRPr/>
            </a:pPr>
            <a:r>
              <a:rPr kumimoji="1" lang="ja-JP" altLang="en-US" sz="600" spc="0" baseline="0" dirty="0">
                <a:latin typeface="HGPｺﾞｼｯｸM" panose="020B0600000000000000" pitchFamily="50" charset="-128"/>
                <a:ea typeface="HGPｺﾞｼｯｸM" panose="020B0600000000000000" pitchFamily="50" charset="-128"/>
              </a:rPr>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a:t>
            </a:r>
          </a:p>
        </p:txBody>
      </p:sp>
    </p:spTree>
    <p:extLst>
      <p:ext uri="{BB962C8B-B14F-4D97-AF65-F5344CB8AC3E}">
        <p14:creationId xmlns:p14="http://schemas.microsoft.com/office/powerpoint/2010/main" val="290014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タイトル＋白紙" userDrawn="1">
  <p:cSld name="タイトル＋白紙">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3" name="図 2">
            <a:extLst>
              <a:ext uri="{FF2B5EF4-FFF2-40B4-BE49-F238E27FC236}">
                <a16:creationId xmlns:a16="http://schemas.microsoft.com/office/drawing/2014/main" id="{426DD286-763D-1B81-579D-6EEC27741BE4}"/>
              </a:ext>
            </a:extLst>
          </p:cNvPr>
          <p:cNvPicPr>
            <a:picLocks noChangeAspect="1"/>
          </p:cNvPicPr>
          <p:nvPr userDrawn="1"/>
        </p:nvPicPr>
        <p:blipFill>
          <a:blip r:embed="rId2"/>
          <a:srcRect/>
          <a:stretch/>
        </p:blipFill>
        <p:spPr>
          <a:xfrm>
            <a:off x="1" y="-978"/>
            <a:ext cx="3276598" cy="1980590"/>
          </a:xfrm>
          <a:prstGeom prst="rect">
            <a:avLst/>
          </a:prstGeom>
        </p:spPr>
      </p:pic>
      <p:sp>
        <p:nvSpPr>
          <p:cNvPr id="7" name="テキスト プレースホルダー 22">
            <a:extLst>
              <a:ext uri="{FF2B5EF4-FFF2-40B4-BE49-F238E27FC236}">
                <a16:creationId xmlns:a16="http://schemas.microsoft.com/office/drawing/2014/main" id="{64B0308F-A910-AA37-3061-4289C6F03304}"/>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8" name="テキスト プレースホルダー 22">
            <a:extLst>
              <a:ext uri="{FF2B5EF4-FFF2-40B4-BE49-F238E27FC236}">
                <a16:creationId xmlns:a16="http://schemas.microsoft.com/office/drawing/2014/main" id="{242F984C-DADF-1915-F29B-FE4DBBF16691}"/>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384551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353FE3F3-E81B-A447-97AC-F975B46AD8F1}"/>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921C4855-D74E-9CA9-F557-FFC255CEF1E7}"/>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CFF126A4-E87C-602E-817B-8810BE0CBE31}"/>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9DEED9B6-477B-B4AD-55F5-5531E81C4116}"/>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047A846B-25C6-C2D7-0E1D-AABECABB4F88}"/>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5F569433-1E29-74F9-1E3D-066D3EBE006C}"/>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FE19FCC4-459F-6BE2-3AD9-AB39A9F25730}"/>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889464BF-20B9-3455-32EE-AFCCFC38570A}"/>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1001B8E6-A367-B79F-397A-3F80BEBA24AC}"/>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7685D84C-7BFD-5C52-8DD5-EB411DBB315F}"/>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AF5CFF5D-5A09-3529-F496-9E87346DC0C7}"/>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2C380671-666C-1348-C61D-6ABC3578F037}"/>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20673C9D-97B5-9501-98BA-A9AC677310C9}"/>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2B5492C7-E9A9-59CB-7B62-70E234A4016F}"/>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1135573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ECD016F5-5440-273C-D5E0-6487F3B1E610}"/>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E2EE6766-6EBF-66C1-E0E5-77E35D213424}"/>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27C138A6-D2D3-3C56-0611-8D6BDADBCADD}"/>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23464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4A1D53D4-92CE-267B-157B-D19FFDDDD877}"/>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E1861813-F9AA-EDE7-47EA-57C6304ECA89}"/>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205B9D12-C66F-5B0F-BA45-060BEC15091A}"/>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D3414D9D-C0B6-F625-57FC-86A130470412}"/>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01D64B40-8107-3D80-4632-60AF321BA9DB}"/>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69653A1C-E80F-D3B0-9093-55A5576CF884}"/>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5DEA4107-31A5-1184-F925-C290208A09F2}"/>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DE691C7D-FE2E-4F1F-45DB-0AFCF9CCD187}"/>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B0C26575-052A-1F01-8EB8-EB6CF2B2DB4A}"/>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F4A09892-B7E5-A09C-B708-7096408FF0BB}"/>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0793980D-7CC7-9653-528A-6D8886411FBC}"/>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5A12126D-8E74-1EFD-D578-1B6F575F575E}"/>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07694850-DB90-F81F-D6BB-AC3AEF6136C9}"/>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1EA46371-288B-EB2E-97B3-F53A8C94A92E}"/>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129933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AB5B5114-A3D6-EF9A-101F-21291729A975}"/>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2040A34A-9235-D9AE-C2FF-2BC5581B8C29}"/>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811A0735-A4A2-BF77-A0E0-6E753E2407CE}"/>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51605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88AFC391-2193-BD66-72E9-B7A7F201A6D8}"/>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AB9A7DC8-655B-FB09-1449-685B2978CC74}"/>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B8EB0158-1D90-C057-D203-9C7DC8358A2C}"/>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97A2E760-3AA7-79A6-DEE8-3901337C20A8}"/>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374F8086-DB2F-7F7A-A1D3-62E7DE76C6FB}"/>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FB09C808-2E08-B7D7-50CF-013063C83AF5}"/>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EE88CF01-8E19-1774-4DFE-1C6A6BACC3D9}"/>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894C2C49-8A67-AA1D-640C-C52B4042C3C4}"/>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447F6A9E-CF64-40A4-8EAB-477B919AEB82}"/>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8EC0DFAA-C83E-513D-D9AD-0A56EF588BA5}"/>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2213D5C8-4BEB-541F-0AC9-AF7A77FFD47E}"/>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DAF7EA18-8637-DF2A-03BA-62E93B573C76}"/>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A10D6E84-8913-ACEC-ACAE-2DF2C03654D3}"/>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869926CF-0138-3EC9-73B7-C460C81A999A}"/>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316271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717542EB-2486-D4EC-6D5E-C5C9DDB9FF06}"/>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32DD7723-ADDE-E18A-9455-2911193D0D4B}"/>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A58B0DCD-B6E5-2113-EC1D-C64968F11358}"/>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2593632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6176A9D7-E007-3273-5C5C-C8C6DBE4FFC1}"/>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10E667AF-552E-2F2B-8CD3-293F69CB8805}"/>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33E44B7E-41FC-E301-94C6-5AE5A66C5B35}"/>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2E779567-61D3-1854-E716-0384CCCDAFB3}"/>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7C41FE94-39D8-878F-5127-3E93D7789D7C}"/>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94BDBB1D-146B-09A2-CFC5-F68E72DF9526}"/>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2C2C2BDB-CA27-D9B0-305C-E57E88FB6529}"/>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802D0EC2-862B-450D-D391-D7E31F91D302}"/>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78DA5DAD-94C1-42CB-FCD1-F910F30E4B12}"/>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82AFDDD4-B86B-33D0-27A8-88D621CBB0AA}"/>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6C6BBA7F-41D3-FB65-7B3D-36E9B7620D2C}"/>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25ED9CDB-CC13-BA19-B166-07C471FC4E4B}"/>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E19C55AC-0C30-646C-9921-FC411D8FDA19}"/>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D8905AF9-AB47-C628-1E63-F7AB97056548}"/>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4152651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6AC0C33-B767-AB69-74EB-8703F1310C8A}"/>
              </a:ext>
            </a:extLst>
          </p:cNvPr>
          <p:cNvSpPr txBox="1"/>
          <p:nvPr userDrawn="1"/>
        </p:nvSpPr>
        <p:spPr>
          <a:xfrm>
            <a:off x="240492" y="198208"/>
            <a:ext cx="1648634" cy="119135"/>
          </a:xfrm>
          <a:prstGeom prst="rect">
            <a:avLst/>
          </a:prstGeom>
          <a:noFill/>
        </p:spPr>
        <p:txBody>
          <a:bodyPr wrap="square" lIns="0" tIns="0" rIns="0" bIns="0" rtlCol="0" anchor="t">
            <a:spAutoFit/>
          </a:bodyPr>
          <a:lstStyle/>
          <a:p>
            <a:pPr algn="l">
              <a:lnSpc>
                <a:spcPct val="150000"/>
              </a:lnSpc>
            </a:pPr>
            <a:r>
              <a:rPr kumimoji="1" lang="ja-JP" altLang="en-US" sz="600" spc="0" baseline="0" dirty="0">
                <a:latin typeface="Meiryo UI" panose="020B0604030504040204" pitchFamily="50" charset="-128"/>
                <a:ea typeface="Meiryo UI" panose="020B0604030504040204" pitchFamily="50" charset="-128"/>
              </a:rPr>
              <a:t>第１１２代会長</a:t>
            </a:r>
            <a:r>
              <a:rPr kumimoji="1" lang="en-US" altLang="ja-JP" sz="600" spc="0" baseline="0" dirty="0">
                <a:latin typeface="Meiryo UI" panose="020B0604030504040204" pitchFamily="50" charset="-128"/>
                <a:ea typeface="Meiryo UI" panose="020B0604030504040204" pitchFamily="50" charset="-128"/>
              </a:rPr>
              <a:t>PJ</a:t>
            </a:r>
            <a:r>
              <a:rPr kumimoji="1" lang="ja-JP" altLang="en-US" sz="600" spc="0" baseline="0" dirty="0">
                <a:latin typeface="Meiryo UI" panose="020B0604030504040204" pitchFamily="50" charset="-128"/>
                <a:ea typeface="Meiryo UI" panose="020B0604030504040204" pitchFamily="50" charset="-128"/>
              </a:rPr>
              <a:t>「交流の風景」プロジェクト</a:t>
            </a:r>
            <a:endParaRPr kumimoji="1" lang="en-US" altLang="ja-JP" sz="600" spc="0" baseline="0" dirty="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1CC75546-02AA-E5C3-475F-3763162E217E}"/>
              </a:ext>
            </a:extLst>
          </p:cNvPr>
          <p:cNvSpPr txBox="1"/>
          <p:nvPr userDrawn="1"/>
        </p:nvSpPr>
        <p:spPr>
          <a:xfrm>
            <a:off x="237629" y="845151"/>
            <a:ext cx="2801341" cy="289310"/>
          </a:xfrm>
          <a:prstGeom prst="rect">
            <a:avLst/>
          </a:prstGeom>
          <a:noFill/>
        </p:spPr>
        <p:txBody>
          <a:bodyPr wrap="square" lIns="0" tIns="0" rIns="0" bIns="0" rtlCol="0" anchor="ctr">
            <a:noAutofit/>
          </a:bodyPr>
          <a:lstStyle/>
          <a:p>
            <a:pPr algn="ctr">
              <a:lnSpc>
                <a:spcPct val="150000"/>
              </a:lnSpc>
            </a:pPr>
            <a:r>
              <a:rPr kumimoji="1" lang="en-US" altLang="ja-JP" sz="1400" spc="0" baseline="0" dirty="0">
                <a:latin typeface="Meiryo UI" panose="020B0604030504040204" pitchFamily="50" charset="-128"/>
                <a:ea typeface="Meiryo UI" panose="020B0604030504040204" pitchFamily="50" charset="-128"/>
              </a:rPr>
              <a:t>JSCE</a:t>
            </a:r>
            <a:r>
              <a:rPr kumimoji="1" lang="ja-JP" altLang="en-US" sz="1400" spc="0" baseline="0" dirty="0">
                <a:latin typeface="Meiryo UI" panose="020B0604030504040204" pitchFamily="50" charset="-128"/>
                <a:ea typeface="Meiryo UI" panose="020B0604030504040204" pitchFamily="50" charset="-128"/>
              </a:rPr>
              <a:t>交流名刺</a:t>
            </a:r>
            <a:r>
              <a:rPr kumimoji="1" lang="en-US" altLang="ja-JP" sz="1400" spc="0" baseline="0" dirty="0">
                <a:latin typeface="Meiryo UI" panose="020B0604030504040204" pitchFamily="50" charset="-128"/>
                <a:ea typeface="Meiryo UI" panose="020B0604030504040204" pitchFamily="50" charset="-128"/>
              </a:rPr>
              <a:t>_</a:t>
            </a:r>
            <a:r>
              <a:rPr kumimoji="1" lang="ja-JP" altLang="en-US" sz="1400" spc="0" baseline="0" dirty="0">
                <a:latin typeface="Meiryo UI" panose="020B0604030504040204" pitchFamily="50" charset="-128"/>
                <a:ea typeface="Meiryo UI" panose="020B0604030504040204" pitchFamily="50" charset="-128"/>
              </a:rPr>
              <a:t>支部版</a:t>
            </a:r>
          </a:p>
        </p:txBody>
      </p:sp>
    </p:spTree>
  </p:cSld>
  <p:clrMap bg1="lt1" tx1="dk1" bg2="dk2" tx2="lt2" accent1="accent1" accent2="accent2" accent3="accent3" accent4="accent4" accent5="accent5" accent6="accent6" hlink="hlink" folHlink="folHlink"/>
  <p:sldLayoutIdLst>
    <p:sldLayoutId id="2147483650" r:id="rId1"/>
    <p:sldLayoutId id="2147483649" r:id="rId2"/>
    <p:sldLayoutId id="2147483651"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4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02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0C5F505-B6CC-589F-2B64-382FDDBFFFFB}"/>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96522BF1-C6B8-9192-0C07-E756790245C4}"/>
              </a:ext>
            </a:extLst>
          </p:cNvPr>
          <p:cNvSpPr>
            <a:spLocks noGrp="1"/>
          </p:cNvSpPr>
          <p:nvPr>
            <p:ph type="body" sz="quarter" idx="14"/>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D653C99C-65C0-E3FF-D3DF-3C59CC2A6374}"/>
              </a:ext>
            </a:extLst>
          </p:cNvPr>
          <p:cNvSpPr>
            <a:spLocks noGrp="1"/>
          </p:cNvSpPr>
          <p:nvPr>
            <p:ph type="body" sz="quarter" idx="15"/>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5146F733-94E8-9239-D22A-2A2A51D9C12C}"/>
              </a:ext>
            </a:extLst>
          </p:cNvPr>
          <p:cNvSpPr>
            <a:spLocks noGrp="1"/>
          </p:cNvSpPr>
          <p:nvPr>
            <p:ph type="body" sz="quarter" idx="16"/>
          </p:nvPr>
        </p:nvSpPr>
        <p:spPr/>
        <p:txBody>
          <a:bodyPr/>
          <a:lstStyle/>
          <a:p>
            <a:endParaRPr kumimoji="1" lang="ja-JP" altLang="en-US" dirty="0"/>
          </a:p>
        </p:txBody>
      </p:sp>
      <p:sp>
        <p:nvSpPr>
          <p:cNvPr id="7" name="テキスト プレースホルダー 6">
            <a:extLst>
              <a:ext uri="{FF2B5EF4-FFF2-40B4-BE49-F238E27FC236}">
                <a16:creationId xmlns:a16="http://schemas.microsoft.com/office/drawing/2014/main" id="{0008237F-8B8D-AE85-F60B-2B9C9F56AD7D}"/>
              </a:ext>
            </a:extLst>
          </p:cNvPr>
          <p:cNvSpPr>
            <a:spLocks noGrp="1"/>
          </p:cNvSpPr>
          <p:nvPr>
            <p:ph type="body" sz="quarter" idx="18"/>
          </p:nvPr>
        </p:nvSpPr>
        <p:spPr/>
        <p:txBody>
          <a:bodyPr/>
          <a:lstStyle/>
          <a:p>
            <a:endParaRPr kumimoji="1" lang="ja-JP" altLang="en-US" dirty="0"/>
          </a:p>
        </p:txBody>
      </p:sp>
      <p:sp>
        <p:nvSpPr>
          <p:cNvPr id="8" name="テキスト プレースホルダー 7">
            <a:extLst>
              <a:ext uri="{FF2B5EF4-FFF2-40B4-BE49-F238E27FC236}">
                <a16:creationId xmlns:a16="http://schemas.microsoft.com/office/drawing/2014/main" id="{092523CE-5570-E473-ABF1-61A6C27BB8BE}"/>
              </a:ext>
            </a:extLst>
          </p:cNvPr>
          <p:cNvSpPr>
            <a:spLocks noGrp="1"/>
          </p:cNvSpPr>
          <p:nvPr>
            <p:ph type="body" sz="quarter" idx="19"/>
          </p:nvPr>
        </p:nvSpPr>
        <p:spPr/>
        <p:txBody>
          <a:bodyPr/>
          <a:lstStyle/>
          <a:p>
            <a:endParaRPr kumimoji="1" lang="ja-JP" altLang="en-US"/>
          </a:p>
        </p:txBody>
      </p:sp>
      <p:sp>
        <p:nvSpPr>
          <p:cNvPr id="9" name="テキスト プレースホルダー 8">
            <a:extLst>
              <a:ext uri="{FF2B5EF4-FFF2-40B4-BE49-F238E27FC236}">
                <a16:creationId xmlns:a16="http://schemas.microsoft.com/office/drawing/2014/main" id="{74244AAA-D24D-C0C6-565B-340DAEE1CE11}"/>
              </a:ext>
            </a:extLst>
          </p:cNvPr>
          <p:cNvSpPr>
            <a:spLocks noGrp="1"/>
          </p:cNvSpPr>
          <p:nvPr>
            <p:ph type="body" sz="quarter" idx="20"/>
          </p:nvPr>
        </p:nvSpPr>
        <p:spPr/>
        <p:txBody>
          <a:bodyPr/>
          <a:lstStyle/>
          <a:p>
            <a:endParaRPr kumimoji="1" lang="ja-JP" altLang="en-US"/>
          </a:p>
        </p:txBody>
      </p:sp>
      <p:sp>
        <p:nvSpPr>
          <p:cNvPr id="10" name="テキスト プレースホルダー 9">
            <a:extLst>
              <a:ext uri="{FF2B5EF4-FFF2-40B4-BE49-F238E27FC236}">
                <a16:creationId xmlns:a16="http://schemas.microsoft.com/office/drawing/2014/main" id="{46A42696-A04F-F2CC-1F48-C7B214A79E0A}"/>
              </a:ext>
            </a:extLst>
          </p:cNvPr>
          <p:cNvSpPr>
            <a:spLocks noGrp="1"/>
          </p:cNvSpPr>
          <p:nvPr>
            <p:ph type="body" sz="quarter" idx="21"/>
          </p:nvPr>
        </p:nvSpPr>
        <p:spPr/>
        <p:txBody>
          <a:bodyPr/>
          <a:lstStyle/>
          <a:p>
            <a:endParaRPr kumimoji="1" lang="ja-JP" altLang="en-US" dirty="0"/>
          </a:p>
        </p:txBody>
      </p:sp>
      <p:sp>
        <p:nvSpPr>
          <p:cNvPr id="11" name="テキスト プレースホルダー 10">
            <a:extLst>
              <a:ext uri="{FF2B5EF4-FFF2-40B4-BE49-F238E27FC236}">
                <a16:creationId xmlns:a16="http://schemas.microsoft.com/office/drawing/2014/main" id="{C34AA8AF-F96F-4EF8-9B83-76630134C003}"/>
              </a:ext>
            </a:extLst>
          </p:cNvPr>
          <p:cNvSpPr>
            <a:spLocks noGrp="1"/>
          </p:cNvSpPr>
          <p:nvPr>
            <p:ph type="body" sz="quarter" idx="22"/>
          </p:nvPr>
        </p:nvSpPr>
        <p:spPr/>
        <p:txBody>
          <a:bodyPr/>
          <a:lstStyle/>
          <a:p>
            <a:endParaRPr kumimoji="1" lang="ja-JP" altLang="en-US"/>
          </a:p>
        </p:txBody>
      </p:sp>
      <p:sp>
        <p:nvSpPr>
          <p:cNvPr id="12" name="テキスト プレースホルダー 11">
            <a:extLst>
              <a:ext uri="{FF2B5EF4-FFF2-40B4-BE49-F238E27FC236}">
                <a16:creationId xmlns:a16="http://schemas.microsoft.com/office/drawing/2014/main" id="{6D504B6E-5E82-D645-BDF5-3FF52EC9B6EA}"/>
              </a:ext>
            </a:extLst>
          </p:cNvPr>
          <p:cNvSpPr>
            <a:spLocks noGrp="1"/>
          </p:cNvSpPr>
          <p:nvPr>
            <p:ph type="body" sz="quarter" idx="23"/>
          </p:nvPr>
        </p:nvSpPr>
        <p:spPr/>
        <p:txBody>
          <a:bodyPr/>
          <a:lstStyle/>
          <a:p>
            <a:endParaRPr kumimoji="1" lang="ja-JP" altLang="en-US"/>
          </a:p>
        </p:txBody>
      </p:sp>
      <p:sp>
        <p:nvSpPr>
          <p:cNvPr id="13" name="テキスト プレースホルダー 12">
            <a:extLst>
              <a:ext uri="{FF2B5EF4-FFF2-40B4-BE49-F238E27FC236}">
                <a16:creationId xmlns:a16="http://schemas.microsoft.com/office/drawing/2014/main" id="{7C2B4706-6EB0-351D-A3B9-BB4B35AB875D}"/>
              </a:ext>
            </a:extLst>
          </p:cNvPr>
          <p:cNvSpPr>
            <a:spLocks noGrp="1"/>
          </p:cNvSpPr>
          <p:nvPr>
            <p:ph type="body" sz="quarter" idx="24"/>
          </p:nvPr>
        </p:nvSpPr>
        <p:spPr/>
        <p:txBody>
          <a:bodyPr/>
          <a:lstStyle/>
          <a:p>
            <a:endParaRPr kumimoji="1" lang="ja-JP" altLang="en-US"/>
          </a:p>
        </p:txBody>
      </p:sp>
      <p:sp>
        <p:nvSpPr>
          <p:cNvPr id="14" name="テキスト プレースホルダー 13">
            <a:extLst>
              <a:ext uri="{FF2B5EF4-FFF2-40B4-BE49-F238E27FC236}">
                <a16:creationId xmlns:a16="http://schemas.microsoft.com/office/drawing/2014/main" id="{48FE1D9E-FA99-F169-DA58-19FD5534BD39}"/>
              </a:ext>
            </a:extLst>
          </p:cNvPr>
          <p:cNvSpPr>
            <a:spLocks noGrp="1"/>
          </p:cNvSpPr>
          <p:nvPr>
            <p:ph type="body" sz="quarter" idx="25"/>
          </p:nvPr>
        </p:nvSpPr>
        <p:spPr/>
        <p:txBody>
          <a:bodyPr/>
          <a:lstStyle/>
          <a:p>
            <a:endParaRPr kumimoji="1" lang="ja-JP" altLang="en-US"/>
          </a:p>
        </p:txBody>
      </p:sp>
    </p:spTree>
    <p:extLst>
      <p:ext uri="{BB962C8B-B14F-4D97-AF65-F5344CB8AC3E}">
        <p14:creationId xmlns:p14="http://schemas.microsoft.com/office/powerpoint/2010/main" val="398531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6484D5C-E99F-0DCF-98B7-C8D2A1D21DA8}"/>
              </a:ext>
            </a:extLst>
          </p:cNvPr>
          <p:cNvSpPr>
            <a:spLocks noGrp="1"/>
          </p:cNvSpPr>
          <p:nvPr>
            <p:ph type="body" sz="quarter" idx="18"/>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2F8F9F1A-0126-BFCB-98B9-D6591D324C71}"/>
              </a:ext>
            </a:extLst>
          </p:cNvPr>
          <p:cNvSpPr>
            <a:spLocks noGrp="1"/>
          </p:cNvSpPr>
          <p:nvPr>
            <p:ph type="body" sz="quarter" idx="22"/>
          </p:nvPr>
        </p:nvSpPr>
        <p:spPr/>
        <p:txBody>
          <a:bodyPr/>
          <a:lstStyle/>
          <a:p>
            <a:endParaRPr kumimoji="1" lang="ja-JP" altLang="en-US"/>
          </a:p>
        </p:txBody>
      </p:sp>
    </p:spTree>
    <p:extLst>
      <p:ext uri="{BB962C8B-B14F-4D97-AF65-F5344CB8AC3E}">
        <p14:creationId xmlns:p14="http://schemas.microsoft.com/office/powerpoint/2010/main" val="224907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A729801-8954-5553-BD24-28FB0A331A3B}"/>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F2ADA6D6-553E-32EB-8BE6-DAD94FD7CA90}"/>
              </a:ext>
            </a:extLst>
          </p:cNvPr>
          <p:cNvSpPr>
            <a:spLocks noGrp="1"/>
          </p:cNvSpPr>
          <p:nvPr>
            <p:ph type="body" sz="quarter" idx="14"/>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4B67C1DF-7245-D28C-B861-C035B33036F5}"/>
              </a:ext>
            </a:extLst>
          </p:cNvPr>
          <p:cNvSpPr>
            <a:spLocks noGrp="1"/>
          </p:cNvSpPr>
          <p:nvPr>
            <p:ph type="body" sz="quarter" idx="15"/>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D8E9E0EC-537B-A74F-AA6F-FBE77B4B7F9B}"/>
              </a:ext>
            </a:extLst>
          </p:cNvPr>
          <p:cNvSpPr>
            <a:spLocks noGrp="1"/>
          </p:cNvSpPr>
          <p:nvPr>
            <p:ph type="body" sz="quarter" idx="16"/>
          </p:nvPr>
        </p:nvSpPr>
        <p:spPr/>
        <p:txBody>
          <a:bodyPr/>
          <a:lstStyle/>
          <a:p>
            <a:endParaRPr kumimoji="1" lang="ja-JP" altLang="en-US"/>
          </a:p>
        </p:txBody>
      </p:sp>
      <p:sp>
        <p:nvSpPr>
          <p:cNvPr id="6" name="テキスト プレースホルダー 5">
            <a:extLst>
              <a:ext uri="{FF2B5EF4-FFF2-40B4-BE49-F238E27FC236}">
                <a16:creationId xmlns:a16="http://schemas.microsoft.com/office/drawing/2014/main" id="{97EF1A6C-5FD1-C7AD-8AC2-715751641444}"/>
              </a:ext>
            </a:extLst>
          </p:cNvPr>
          <p:cNvSpPr>
            <a:spLocks noGrp="1"/>
          </p:cNvSpPr>
          <p:nvPr>
            <p:ph type="body" sz="quarter" idx="18"/>
          </p:nvPr>
        </p:nvSpPr>
        <p:spPr/>
        <p:txBody>
          <a:bodyPr/>
          <a:lstStyle/>
          <a:p>
            <a:endParaRPr kumimoji="1" lang="ja-JP" altLang="en-US"/>
          </a:p>
        </p:txBody>
      </p:sp>
      <p:sp>
        <p:nvSpPr>
          <p:cNvPr id="7" name="テキスト プレースホルダー 6">
            <a:extLst>
              <a:ext uri="{FF2B5EF4-FFF2-40B4-BE49-F238E27FC236}">
                <a16:creationId xmlns:a16="http://schemas.microsoft.com/office/drawing/2014/main" id="{14D2AB3C-0D0D-332E-2EAB-AC9D8F762238}"/>
              </a:ext>
            </a:extLst>
          </p:cNvPr>
          <p:cNvSpPr>
            <a:spLocks noGrp="1"/>
          </p:cNvSpPr>
          <p:nvPr>
            <p:ph type="body" sz="quarter" idx="19"/>
          </p:nvPr>
        </p:nvSpPr>
        <p:spPr/>
        <p:txBody>
          <a:bodyPr/>
          <a:lstStyle/>
          <a:p>
            <a:endParaRPr kumimoji="1" lang="ja-JP" altLang="en-US"/>
          </a:p>
        </p:txBody>
      </p:sp>
      <p:sp>
        <p:nvSpPr>
          <p:cNvPr id="8" name="テキスト プレースホルダー 7">
            <a:extLst>
              <a:ext uri="{FF2B5EF4-FFF2-40B4-BE49-F238E27FC236}">
                <a16:creationId xmlns:a16="http://schemas.microsoft.com/office/drawing/2014/main" id="{95146010-F0F5-B5C5-C1CA-771BEB8595DB}"/>
              </a:ext>
            </a:extLst>
          </p:cNvPr>
          <p:cNvSpPr>
            <a:spLocks noGrp="1"/>
          </p:cNvSpPr>
          <p:nvPr>
            <p:ph type="body" sz="quarter" idx="20"/>
          </p:nvPr>
        </p:nvSpPr>
        <p:spPr/>
        <p:txBody>
          <a:bodyPr/>
          <a:lstStyle/>
          <a:p>
            <a:endParaRPr kumimoji="1" lang="ja-JP" altLang="en-US"/>
          </a:p>
        </p:txBody>
      </p:sp>
      <p:sp>
        <p:nvSpPr>
          <p:cNvPr id="9" name="テキスト プレースホルダー 8">
            <a:extLst>
              <a:ext uri="{FF2B5EF4-FFF2-40B4-BE49-F238E27FC236}">
                <a16:creationId xmlns:a16="http://schemas.microsoft.com/office/drawing/2014/main" id="{22C1B487-2637-A346-3B54-14D0B57EF58A}"/>
              </a:ext>
            </a:extLst>
          </p:cNvPr>
          <p:cNvSpPr>
            <a:spLocks noGrp="1"/>
          </p:cNvSpPr>
          <p:nvPr>
            <p:ph type="body" sz="quarter" idx="21"/>
          </p:nvPr>
        </p:nvSpPr>
        <p:spPr/>
        <p:txBody>
          <a:bodyPr/>
          <a:lstStyle/>
          <a:p>
            <a:endParaRPr kumimoji="1" lang="ja-JP" altLang="en-US"/>
          </a:p>
        </p:txBody>
      </p:sp>
      <p:sp>
        <p:nvSpPr>
          <p:cNvPr id="10" name="テキスト プレースホルダー 9">
            <a:extLst>
              <a:ext uri="{FF2B5EF4-FFF2-40B4-BE49-F238E27FC236}">
                <a16:creationId xmlns:a16="http://schemas.microsoft.com/office/drawing/2014/main" id="{4B2F1488-640F-E03F-8AF9-B09BF0562B9C}"/>
              </a:ext>
            </a:extLst>
          </p:cNvPr>
          <p:cNvSpPr>
            <a:spLocks noGrp="1"/>
          </p:cNvSpPr>
          <p:nvPr>
            <p:ph type="body" sz="quarter" idx="22"/>
          </p:nvPr>
        </p:nvSpPr>
        <p:spPr/>
        <p:txBody>
          <a:bodyPr/>
          <a:lstStyle/>
          <a:p>
            <a:endParaRPr kumimoji="1" lang="ja-JP" altLang="en-US"/>
          </a:p>
        </p:txBody>
      </p:sp>
      <p:sp>
        <p:nvSpPr>
          <p:cNvPr id="11" name="テキスト プレースホルダー 10">
            <a:extLst>
              <a:ext uri="{FF2B5EF4-FFF2-40B4-BE49-F238E27FC236}">
                <a16:creationId xmlns:a16="http://schemas.microsoft.com/office/drawing/2014/main" id="{AABC3C96-997C-78B5-45C3-BD82CE2C2E2B}"/>
              </a:ext>
            </a:extLst>
          </p:cNvPr>
          <p:cNvSpPr>
            <a:spLocks noGrp="1"/>
          </p:cNvSpPr>
          <p:nvPr>
            <p:ph type="body" sz="quarter" idx="23"/>
          </p:nvPr>
        </p:nvSpPr>
        <p:spPr/>
        <p:txBody>
          <a:bodyPr/>
          <a:lstStyle/>
          <a:p>
            <a:endParaRPr kumimoji="1" lang="ja-JP" altLang="en-US"/>
          </a:p>
        </p:txBody>
      </p:sp>
      <p:sp>
        <p:nvSpPr>
          <p:cNvPr id="12" name="テキスト プレースホルダー 11">
            <a:extLst>
              <a:ext uri="{FF2B5EF4-FFF2-40B4-BE49-F238E27FC236}">
                <a16:creationId xmlns:a16="http://schemas.microsoft.com/office/drawing/2014/main" id="{BA1B9D68-12F7-109C-3B31-73E81A66B2D7}"/>
              </a:ext>
            </a:extLst>
          </p:cNvPr>
          <p:cNvSpPr>
            <a:spLocks noGrp="1"/>
          </p:cNvSpPr>
          <p:nvPr>
            <p:ph type="body" sz="quarter" idx="24"/>
          </p:nvPr>
        </p:nvSpPr>
        <p:spPr/>
        <p:txBody>
          <a:bodyPr/>
          <a:lstStyle/>
          <a:p>
            <a:endParaRPr kumimoji="1" lang="ja-JP" altLang="en-US"/>
          </a:p>
        </p:txBody>
      </p:sp>
      <p:sp>
        <p:nvSpPr>
          <p:cNvPr id="13" name="テキスト プレースホルダー 12">
            <a:extLst>
              <a:ext uri="{FF2B5EF4-FFF2-40B4-BE49-F238E27FC236}">
                <a16:creationId xmlns:a16="http://schemas.microsoft.com/office/drawing/2014/main" id="{E8BACC21-0A0F-A8CF-38A5-C43F5EE39612}"/>
              </a:ext>
            </a:extLst>
          </p:cNvPr>
          <p:cNvSpPr>
            <a:spLocks noGrp="1"/>
          </p:cNvSpPr>
          <p:nvPr>
            <p:ph type="body" sz="quarter" idx="25"/>
          </p:nvPr>
        </p:nvSpPr>
        <p:spPr/>
        <p:txBody>
          <a:bodyPr/>
          <a:lstStyle/>
          <a:p>
            <a:endParaRPr kumimoji="1" lang="ja-JP" altLang="en-US"/>
          </a:p>
        </p:txBody>
      </p:sp>
    </p:spTree>
    <p:extLst>
      <p:ext uri="{BB962C8B-B14F-4D97-AF65-F5344CB8AC3E}">
        <p14:creationId xmlns:p14="http://schemas.microsoft.com/office/powerpoint/2010/main" val="1638188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D25707D-A0A5-BEA5-0B83-FF9628E6B166}"/>
              </a:ext>
            </a:extLst>
          </p:cNvPr>
          <p:cNvSpPr>
            <a:spLocks noGrp="1"/>
          </p:cNvSpPr>
          <p:nvPr>
            <p:ph type="body" sz="quarter" idx="22"/>
          </p:nvPr>
        </p:nvSpPr>
        <p:spPr/>
        <p:txBody>
          <a:bodyPr/>
          <a:lstStyle/>
          <a:p>
            <a:endParaRPr kumimoji="1" lang="ja-JP" altLang="en-US"/>
          </a:p>
        </p:txBody>
      </p:sp>
    </p:spTree>
    <p:extLst>
      <p:ext uri="{BB962C8B-B14F-4D97-AF65-F5344CB8AC3E}">
        <p14:creationId xmlns:p14="http://schemas.microsoft.com/office/powerpoint/2010/main" val="1116698376"/>
      </p:ext>
    </p:extLst>
  </p:cSld>
  <p:clrMapOvr>
    <a:masterClrMapping/>
  </p:clrMapOvr>
</p:sld>
</file>

<file path=ppt/theme/theme1.xml><?xml version="1.0" encoding="utf-8"?>
<a:theme xmlns:a="http://schemas.openxmlformats.org/drawingml/2006/main" name="土木学会名刺　BASIC">
  <a:themeElements>
    <a:clrScheme name="土木学会_交流名刺 1">
      <a:dk1>
        <a:srgbClr val="000000"/>
      </a:dk1>
      <a:lt1>
        <a:srgbClr val="FEFFFF"/>
      </a:lt1>
      <a:dk2>
        <a:srgbClr val="0E2841"/>
      </a:dk2>
      <a:lt2>
        <a:srgbClr val="E8E8E8"/>
      </a:lt2>
      <a:accent1>
        <a:srgbClr val="E3681A"/>
      </a:accent1>
      <a:accent2>
        <a:srgbClr val="E59B53"/>
      </a:accent2>
      <a:accent3>
        <a:srgbClr val="616363"/>
      </a:accent3>
      <a:accent4>
        <a:srgbClr val="0F9ED5"/>
      </a:accent4>
      <a:accent5>
        <a:srgbClr val="D86C05"/>
      </a:accent5>
      <a:accent6>
        <a:srgbClr val="4EA72E"/>
      </a:accent6>
      <a:hlink>
        <a:srgbClr val="467886"/>
      </a:hlink>
      <a:folHlink>
        <a:srgbClr val="96607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t">
        <a:spAutoFit/>
      </a:bodyPr>
      <a:lstStyle>
        <a:defPPr algn="l">
          <a:lnSpc>
            <a:spcPct val="150000"/>
          </a:lnSpc>
          <a:defRPr kumimoji="1" sz="600" spc="-130" baseline="0" dirty="0" smtClean="0">
            <a:latin typeface="UD デジタル 教科書体 NK-B" panose="02020700000000000000" pitchFamily="18" charset="-128"/>
            <a:ea typeface="+mj-ea"/>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0</Words>
  <Application>Microsoft Office PowerPoint</Application>
  <PresentationFormat>ユーザー設定</PresentationFormat>
  <Paragraphs>0</Paragraphs>
  <Slides>5</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5</vt:i4>
      </vt:variant>
    </vt:vector>
  </HeadingPairs>
  <TitlesOfParts>
    <vt:vector size="9" baseType="lpstr">
      <vt:lpstr>HGPｺﾞｼｯｸM</vt:lpstr>
      <vt:lpstr>Meiryo UI</vt:lpstr>
      <vt:lpstr>Arial</vt:lpstr>
      <vt:lpstr>土木学会名刺　BASIC</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中島 敬介</cp:lastModifiedBy>
  <cp:revision>25</cp:revision>
  <dcterms:modified xsi:type="dcterms:W3CDTF">2024-11-15T00:35:00Z</dcterms:modified>
</cp:coreProperties>
</file>