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5" r:id="rId1"/>
  </p:sldMasterIdLst>
  <p:notesMasterIdLst>
    <p:notesMasterId r:id="rId10"/>
  </p:notesMasterIdLst>
  <p:handoutMasterIdLst>
    <p:handoutMasterId r:id="rId11"/>
  </p:handoutMasterIdLst>
  <p:sldIdLst>
    <p:sldId id="260" r:id="rId2"/>
    <p:sldId id="262" r:id="rId3"/>
    <p:sldId id="265" r:id="rId4"/>
    <p:sldId id="268" r:id="rId5"/>
    <p:sldId id="264" r:id="rId6"/>
    <p:sldId id="269" r:id="rId7"/>
    <p:sldId id="270" r:id="rId8"/>
    <p:sldId id="271" r:id="rId9"/>
  </p:sldIdLst>
  <p:sldSz cx="3276600" cy="1979613"/>
  <p:notesSz cx="6858000" cy="9144000"/>
  <p:embeddedFontLst>
    <p:embeddedFont>
      <p:font typeface="BIZ UDPGothic" panose="020B0400000000000000" pitchFamily="50" charset="-128"/>
      <p:regular r:id="rId12"/>
      <p:bold r:id="rId13"/>
    </p:embeddedFont>
    <p:embeddedFont>
      <p:font typeface="Meiryo UI" panose="020B0604030504040204" pitchFamily="50" charset="-128"/>
      <p:regular r:id="rId14"/>
      <p:bold r:id="rId15"/>
      <p:italic r:id="rId16"/>
      <p:boldItalic r:id="rId17"/>
    </p:embeddedFont>
    <p:embeddedFont>
      <p:font typeface="HGPｺﾞｼｯｸM" panose="020B0600000000000000" pitchFamily="50" charset="-128"/>
      <p:regular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358" d="100"/>
          <a:sy n="358" d="100"/>
        </p:scale>
        <p:origin x="216" y="1882"/>
      </p:cViewPr>
      <p:guideLst/>
    </p:cSldViewPr>
  </p:slideViewPr>
  <p:notesTextViewPr>
    <p:cViewPr>
      <p:scale>
        <a:sx n="1" d="1"/>
        <a:sy n="1" d="1"/>
      </p:scale>
      <p:origin x="0" y="0"/>
    </p:cViewPr>
  </p:notesTextViewPr>
  <p:notesViewPr>
    <p:cSldViewPr snapToGrid="0">
      <p:cViewPr varScale="1">
        <p:scale>
          <a:sx n="85" d="100"/>
          <a:sy n="85" d="100"/>
        </p:scale>
        <p:origin x="255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notesMaster" Target="notesMasters/notesMaster1.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D02B62D0-CE97-A5D2-FBCE-334A3B87E4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CD3D87B9-8A18-59AF-23E8-37BBBF93FE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338753-4460-47AF-B754-7B39F8ECB9AE}" type="datetimeFigureOut">
              <a:rPr kumimoji="1" lang="ja-JP" altLang="en-US" smtClean="0"/>
              <a:t>2024/11/15</a:t>
            </a:fld>
            <a:endParaRPr kumimoji="1" lang="ja-JP" altLang="en-US"/>
          </a:p>
        </p:txBody>
      </p:sp>
      <p:sp>
        <p:nvSpPr>
          <p:cNvPr id="4" name="フッター プレースホルダー 3">
            <a:extLst>
              <a:ext uri="{FF2B5EF4-FFF2-40B4-BE49-F238E27FC236}">
                <a16:creationId xmlns:a16="http://schemas.microsoft.com/office/drawing/2014/main" id="{732A7EF6-61F3-9068-ED45-3680E5239E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588C0E7B-0EBF-B573-DD58-3F3817781A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37F50D-A917-4EF6-B66D-4DCD6BA7F6AE}" type="slidenum">
              <a:rPr kumimoji="1" lang="ja-JP" altLang="en-US" smtClean="0"/>
              <a:t>‹#›</a:t>
            </a:fld>
            <a:endParaRPr kumimoji="1" lang="ja-JP" altLang="en-US"/>
          </a:p>
        </p:txBody>
      </p:sp>
    </p:spTree>
    <p:extLst>
      <p:ext uri="{BB962C8B-B14F-4D97-AF65-F5344CB8AC3E}">
        <p14:creationId xmlns:p14="http://schemas.microsoft.com/office/powerpoint/2010/main" val="3498040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3" name="図 2">
            <a:extLst>
              <a:ext uri="{FF2B5EF4-FFF2-40B4-BE49-F238E27FC236}">
                <a16:creationId xmlns:a16="http://schemas.microsoft.com/office/drawing/2014/main" id="{426DD286-763D-1B81-579D-6EEC27741BE4}"/>
              </a:ext>
            </a:extLst>
          </p:cNvPr>
          <p:cNvPicPr>
            <a:picLocks noChangeAspect="1"/>
          </p:cNvPicPr>
          <p:nvPr userDrawn="1"/>
        </p:nvPicPr>
        <p:blipFill>
          <a:blip r:embed="rId2"/>
          <a:srcRect/>
          <a:stretch/>
        </p:blipFill>
        <p:spPr>
          <a:xfrm>
            <a:off x="1" y="-978"/>
            <a:ext cx="3276598" cy="1980591"/>
          </a:xfrm>
          <a:prstGeom prst="rect">
            <a:avLst/>
          </a:prstGeom>
        </p:spPr>
      </p:pic>
      <p:sp>
        <p:nvSpPr>
          <p:cNvPr id="23" name="テキスト プレースホルダー 22">
            <a:extLst>
              <a:ext uri="{FF2B5EF4-FFF2-40B4-BE49-F238E27FC236}">
                <a16:creationId xmlns:a16="http://schemas.microsoft.com/office/drawing/2014/main" id="{5C23E803-6D88-B23E-DC4D-EB1C721BA77B}"/>
              </a:ext>
            </a:extLst>
          </p:cNvPr>
          <p:cNvSpPr>
            <a:spLocks noGrp="1"/>
          </p:cNvSpPr>
          <p:nvPr>
            <p:ph type="body" sz="quarter" idx="13" hasCustomPrompt="1"/>
          </p:nvPr>
        </p:nvSpPr>
        <p:spPr>
          <a:xfrm>
            <a:off x="877888" y="386045"/>
            <a:ext cx="1277143" cy="90487"/>
          </a:xfrm>
          <a:prstGeom prst="rect">
            <a:avLst/>
          </a:prstGeom>
        </p:spPr>
        <p:txBody>
          <a:bodyPr lIns="0" tIns="0" rIns="0" bIns="0"/>
          <a:lstStyle>
            <a:lvl1pPr>
              <a:defRPr sz="600" baseline="0"/>
            </a:lvl1pPr>
            <a:lvl2pPr>
              <a:defRPr sz="400" baseline="0"/>
            </a:lvl2pPr>
            <a:lvl3pPr>
              <a:defRPr sz="400" baseline="0"/>
            </a:lvl3pPr>
            <a:lvl4pPr>
              <a:defRPr sz="400" baseline="0"/>
            </a:lvl4pPr>
            <a:lvl5pPr>
              <a:defRPr sz="400" baseline="0"/>
            </a:lvl5pPr>
          </a:lstStyle>
          <a:p>
            <a:pPr lvl="0"/>
            <a:r>
              <a:rPr kumimoji="1" lang="en-US" altLang="ja-JP" dirty="0"/>
              <a:t>MYOUJI</a:t>
            </a:r>
            <a:r>
              <a:rPr kumimoji="1" lang="ja-JP" altLang="en-US" dirty="0"/>
              <a:t>　</a:t>
            </a:r>
            <a:r>
              <a:rPr kumimoji="1" lang="en-US" altLang="ja-JP" dirty="0"/>
              <a:t>HAIRU</a:t>
            </a:r>
            <a:endParaRPr kumimoji="1" lang="ja-JP" altLang="en-US" dirty="0"/>
          </a:p>
        </p:txBody>
      </p:sp>
      <p:sp>
        <p:nvSpPr>
          <p:cNvPr id="24" name="テキスト プレースホルダー 22">
            <a:extLst>
              <a:ext uri="{FF2B5EF4-FFF2-40B4-BE49-F238E27FC236}">
                <a16:creationId xmlns:a16="http://schemas.microsoft.com/office/drawing/2014/main" id="{A39B6567-36C2-9A67-B034-9151C5E01D14}"/>
              </a:ext>
            </a:extLst>
          </p:cNvPr>
          <p:cNvSpPr>
            <a:spLocks noGrp="1"/>
          </p:cNvSpPr>
          <p:nvPr>
            <p:ph type="body" sz="quarter" idx="14" hasCustomPrompt="1"/>
          </p:nvPr>
        </p:nvSpPr>
        <p:spPr>
          <a:xfrm>
            <a:off x="877888" y="491640"/>
            <a:ext cx="1277143" cy="198230"/>
          </a:xfrm>
          <a:prstGeom prst="rect">
            <a:avLst/>
          </a:prstGeom>
        </p:spPr>
        <p:txBody>
          <a:bodyPr lIns="0" tIns="0" rIns="0" bIns="0"/>
          <a:lstStyle>
            <a:lvl1pPr>
              <a:defRPr sz="1450" spc="-10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氏名　はいる</a:t>
            </a:r>
          </a:p>
        </p:txBody>
      </p:sp>
      <p:sp>
        <p:nvSpPr>
          <p:cNvPr id="25" name="テキスト プレースホルダー 22">
            <a:extLst>
              <a:ext uri="{FF2B5EF4-FFF2-40B4-BE49-F238E27FC236}">
                <a16:creationId xmlns:a16="http://schemas.microsoft.com/office/drawing/2014/main" id="{B35C7338-0011-00C5-726C-B3334B416556}"/>
              </a:ext>
            </a:extLst>
          </p:cNvPr>
          <p:cNvSpPr>
            <a:spLocks noGrp="1"/>
          </p:cNvSpPr>
          <p:nvPr>
            <p:ph type="body" sz="quarter" idx="15" hasCustomPrompt="1"/>
          </p:nvPr>
        </p:nvSpPr>
        <p:spPr>
          <a:xfrm>
            <a:off x="1028701" y="796007"/>
            <a:ext cx="1126330" cy="260201"/>
          </a:xfrm>
          <a:prstGeom prst="rect">
            <a:avLst/>
          </a:prstGeom>
        </p:spPr>
        <p:txBody>
          <a:bodyPr lIns="0" tIns="0" rIns="0" bIns="0" anchor="ctr" anchorCtr="0"/>
          <a:lstStyle>
            <a:lvl1pPr algn="just">
              <a:lnSpc>
                <a:spcPts val="700"/>
              </a:lnSpc>
              <a:defRPr sz="5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26" name="テキスト プレースホルダー 22">
            <a:extLst>
              <a:ext uri="{FF2B5EF4-FFF2-40B4-BE49-F238E27FC236}">
                <a16:creationId xmlns:a16="http://schemas.microsoft.com/office/drawing/2014/main" id="{F51C8D9B-A30A-A8D4-0A7A-8543DC322325}"/>
              </a:ext>
            </a:extLst>
          </p:cNvPr>
          <p:cNvSpPr>
            <a:spLocks noGrp="1"/>
          </p:cNvSpPr>
          <p:nvPr>
            <p:ph type="body" sz="quarter" idx="16" hasCustomPrompt="1"/>
          </p:nvPr>
        </p:nvSpPr>
        <p:spPr>
          <a:xfrm>
            <a:off x="147158" y="633923"/>
            <a:ext cx="502927" cy="202299"/>
          </a:xfrm>
          <a:prstGeom prst="rect">
            <a:avLst/>
          </a:prstGeom>
        </p:spPr>
        <p:txBody>
          <a:bodyPr lIns="0" tIns="0" rIns="0" bIns="0"/>
          <a:lstStyle>
            <a:lvl1pPr algn="ctr">
              <a:defRPr sz="1000" baseline="0">
                <a:ea typeface="+mj-ea"/>
              </a:defRPr>
            </a:lvl1pPr>
            <a:lvl2pPr>
              <a:defRPr sz="400" baseline="0"/>
            </a:lvl2pPr>
            <a:lvl3pPr>
              <a:defRPr sz="400" baseline="0"/>
            </a:lvl3pPr>
            <a:lvl4pPr>
              <a:defRPr sz="400" baseline="0"/>
            </a:lvl4pPr>
            <a:lvl5pPr>
              <a:defRPr sz="400" baseline="0"/>
            </a:lvl5pPr>
          </a:lstStyle>
          <a:p>
            <a:pPr lvl="0"/>
            <a:r>
              <a:rPr kumimoji="1" lang="en-US" altLang="ja-JP" dirty="0"/>
              <a:t>2024</a:t>
            </a:r>
            <a:endParaRPr kumimoji="1" lang="ja-JP" altLang="en-US" dirty="0"/>
          </a:p>
        </p:txBody>
      </p:sp>
      <p:sp>
        <p:nvSpPr>
          <p:cNvPr id="28" name="テキスト プレースホルダー 22">
            <a:extLst>
              <a:ext uri="{FF2B5EF4-FFF2-40B4-BE49-F238E27FC236}">
                <a16:creationId xmlns:a16="http://schemas.microsoft.com/office/drawing/2014/main" id="{5B7F2FA6-A471-2AB3-3C29-2B33BBBA0625}"/>
              </a:ext>
            </a:extLst>
          </p:cNvPr>
          <p:cNvSpPr>
            <a:spLocks noGrp="1"/>
          </p:cNvSpPr>
          <p:nvPr>
            <p:ph type="body" sz="quarter" idx="18" hasCustomPrompt="1"/>
          </p:nvPr>
        </p:nvSpPr>
        <p:spPr>
          <a:xfrm>
            <a:off x="502513" y="1322908"/>
            <a:ext cx="1652517" cy="298723"/>
          </a:xfrm>
          <a:prstGeom prst="rect">
            <a:avLst/>
          </a:prstGeom>
        </p:spPr>
        <p:txBody>
          <a:bodyPr lIns="0" tIns="0" rIns="0" bIns="0" anchor="t" anchorCtr="0"/>
          <a:lstStyle>
            <a:lvl1pPr algn="just">
              <a:lnSpc>
                <a:spcPts val="80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29" name="テキスト プレースホルダー 22">
            <a:extLst>
              <a:ext uri="{FF2B5EF4-FFF2-40B4-BE49-F238E27FC236}">
                <a16:creationId xmlns:a16="http://schemas.microsoft.com/office/drawing/2014/main" id="{7D4EBCE5-76FD-DBE9-9B63-BD60B8902BEE}"/>
              </a:ext>
            </a:extLst>
          </p:cNvPr>
          <p:cNvSpPr>
            <a:spLocks noGrp="1"/>
          </p:cNvSpPr>
          <p:nvPr>
            <p:ph type="body" sz="quarter" idx="19" hasCustomPrompt="1"/>
          </p:nvPr>
        </p:nvSpPr>
        <p:spPr>
          <a:xfrm>
            <a:off x="435349" y="1639004"/>
            <a:ext cx="1719682" cy="202299"/>
          </a:xfrm>
          <a:prstGeom prst="rect">
            <a:avLst/>
          </a:prstGeom>
        </p:spPr>
        <p:txBody>
          <a:bodyPr lIns="0" tIns="0" rIns="0" bIns="0" anchor="t" anchorCtr="0"/>
          <a:lstStyle>
            <a:lvl1pPr algn="l">
              <a:lnSpc>
                <a:spcPts val="800"/>
              </a:lnSpc>
              <a:defRPr sz="600" spc="0" baseline="0">
                <a:latin typeface="Arial" panose="020B0604020202020204" pitchFamily="34" charset="0"/>
                <a:ea typeface="+mj-ea"/>
              </a:defRPr>
            </a:lvl1pPr>
            <a:lvl2pPr>
              <a:defRPr sz="400" baseline="0"/>
            </a:lvl2pPr>
            <a:lvl3pPr>
              <a:defRPr sz="400" baseline="0"/>
            </a:lvl3pPr>
            <a:lvl4pPr>
              <a:defRPr sz="400" baseline="0"/>
            </a:lvl4pPr>
            <a:lvl5pPr>
              <a:defRPr sz="400" baseline="0"/>
            </a:lvl5pPr>
          </a:lstStyle>
          <a:p>
            <a:pPr lvl="0"/>
            <a:r>
              <a:rPr kumimoji="1" lang="en-US" altLang="ja-JP" dirty="0"/>
              <a:t>Doboku@dammymail.net  080-1234-5678</a:t>
            </a:r>
            <a:r>
              <a:rPr kumimoji="1" lang="ja-JP" altLang="en-US" dirty="0"/>
              <a:t>　</a:t>
            </a:r>
            <a:r>
              <a:rPr kumimoji="1" lang="en-US" altLang="ja-JP" dirty="0" err="1"/>
              <a:t>X@dammyname</a:t>
            </a:r>
            <a:r>
              <a:rPr kumimoji="1" lang="ja-JP" altLang="en-US" dirty="0"/>
              <a:t>　</a:t>
            </a:r>
            <a:r>
              <a:rPr kumimoji="1" lang="en-US" altLang="ja-JP" dirty="0" err="1"/>
              <a:t>Instagram@dammyname</a:t>
            </a:r>
            <a:endParaRPr kumimoji="1" lang="en-US" altLang="ja-JP" dirty="0"/>
          </a:p>
        </p:txBody>
      </p:sp>
      <p:sp>
        <p:nvSpPr>
          <p:cNvPr id="30" name="テキスト プレースホルダー 22">
            <a:extLst>
              <a:ext uri="{FF2B5EF4-FFF2-40B4-BE49-F238E27FC236}">
                <a16:creationId xmlns:a16="http://schemas.microsoft.com/office/drawing/2014/main" id="{507158C5-FB1F-3207-5709-3F04DB809844}"/>
              </a:ext>
            </a:extLst>
          </p:cNvPr>
          <p:cNvSpPr>
            <a:spLocks noGrp="1"/>
          </p:cNvSpPr>
          <p:nvPr>
            <p:ph type="body" sz="quarter" idx="20" hasCustomPrompt="1"/>
          </p:nvPr>
        </p:nvSpPr>
        <p:spPr>
          <a:xfrm>
            <a:off x="2266950" y="1208964"/>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31" name="テキスト プレースホルダー 22">
            <a:extLst>
              <a:ext uri="{FF2B5EF4-FFF2-40B4-BE49-F238E27FC236}">
                <a16:creationId xmlns:a16="http://schemas.microsoft.com/office/drawing/2014/main" id="{9AF050A5-FD7F-7454-C248-6F302F3CFA46}"/>
              </a:ext>
            </a:extLst>
          </p:cNvPr>
          <p:cNvSpPr>
            <a:spLocks noGrp="1"/>
          </p:cNvSpPr>
          <p:nvPr>
            <p:ph type="body" sz="quarter" idx="21" hasCustomPrompt="1"/>
          </p:nvPr>
        </p:nvSpPr>
        <p:spPr>
          <a:xfrm>
            <a:off x="2266950" y="1071558"/>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景観</a:t>
            </a:r>
          </a:p>
        </p:txBody>
      </p:sp>
      <p:sp>
        <p:nvSpPr>
          <p:cNvPr id="2" name="テキスト プレースホルダー 22">
            <a:extLst>
              <a:ext uri="{FF2B5EF4-FFF2-40B4-BE49-F238E27FC236}">
                <a16:creationId xmlns:a16="http://schemas.microsoft.com/office/drawing/2014/main" id="{DFEEB5D7-E8C2-1DFC-91AC-9BC764F7888B}"/>
              </a:ext>
            </a:extLst>
          </p:cNvPr>
          <p:cNvSpPr>
            <a:spLocks noGrp="1"/>
          </p:cNvSpPr>
          <p:nvPr>
            <p:ph type="body" sz="quarter" idx="22" hasCustomPrompt="1"/>
          </p:nvPr>
        </p:nvSpPr>
        <p:spPr>
          <a:xfrm>
            <a:off x="2266950" y="1484229"/>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Urban Planning</a:t>
            </a:r>
            <a:endParaRPr kumimoji="1" lang="ja-JP" altLang="en-US" dirty="0"/>
          </a:p>
        </p:txBody>
      </p:sp>
      <p:sp>
        <p:nvSpPr>
          <p:cNvPr id="4" name="テキスト プレースホルダー 22">
            <a:extLst>
              <a:ext uri="{FF2B5EF4-FFF2-40B4-BE49-F238E27FC236}">
                <a16:creationId xmlns:a16="http://schemas.microsoft.com/office/drawing/2014/main" id="{0D56EA99-F948-AEB6-29F8-D90482909175}"/>
              </a:ext>
            </a:extLst>
          </p:cNvPr>
          <p:cNvSpPr>
            <a:spLocks noGrp="1"/>
          </p:cNvSpPr>
          <p:nvPr>
            <p:ph type="body" sz="quarter" idx="23" hasCustomPrompt="1"/>
          </p:nvPr>
        </p:nvSpPr>
        <p:spPr>
          <a:xfrm>
            <a:off x="2266950" y="1346823"/>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都市計画</a:t>
            </a:r>
          </a:p>
        </p:txBody>
      </p:sp>
      <p:sp>
        <p:nvSpPr>
          <p:cNvPr id="5" name="テキスト プレースホルダー 22">
            <a:extLst>
              <a:ext uri="{FF2B5EF4-FFF2-40B4-BE49-F238E27FC236}">
                <a16:creationId xmlns:a16="http://schemas.microsoft.com/office/drawing/2014/main" id="{C4250F66-E63C-28D7-BDF2-6FDC2EFCBF8E}"/>
              </a:ext>
            </a:extLst>
          </p:cNvPr>
          <p:cNvSpPr>
            <a:spLocks noGrp="1"/>
          </p:cNvSpPr>
          <p:nvPr>
            <p:ph type="body" sz="quarter" idx="24" hasCustomPrompt="1"/>
          </p:nvPr>
        </p:nvSpPr>
        <p:spPr>
          <a:xfrm>
            <a:off x="2266950" y="1759037"/>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6" name="テキスト プレースホルダー 22">
            <a:extLst>
              <a:ext uri="{FF2B5EF4-FFF2-40B4-BE49-F238E27FC236}">
                <a16:creationId xmlns:a16="http://schemas.microsoft.com/office/drawing/2014/main" id="{FFBFABDE-664E-44C4-BCDA-61E248C8A957}"/>
              </a:ext>
            </a:extLst>
          </p:cNvPr>
          <p:cNvSpPr>
            <a:spLocks noGrp="1"/>
          </p:cNvSpPr>
          <p:nvPr>
            <p:ph type="body" sz="quarter" idx="25" hasCustomPrompt="1"/>
          </p:nvPr>
        </p:nvSpPr>
        <p:spPr>
          <a:xfrm>
            <a:off x="2266950" y="1621631"/>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dirty="0"/>
              <a:t>〇〇〇</a:t>
            </a:r>
          </a:p>
          <a:p>
            <a:pPr lvl="0"/>
            <a:endParaRPr kumimoji="1" lang="ja-JP" altLang="en-US" dirty="0"/>
          </a:p>
        </p:txBody>
      </p:sp>
      <p:pic>
        <p:nvPicPr>
          <p:cNvPr id="7" name="図 6" descr="ロゴ, 会社名&#10;&#10;自動的に生成された説明">
            <a:extLst>
              <a:ext uri="{FF2B5EF4-FFF2-40B4-BE49-F238E27FC236}">
                <a16:creationId xmlns:a16="http://schemas.microsoft.com/office/drawing/2014/main" id="{A8800E7D-DEB5-F187-EE58-424D7821B5D2}"/>
              </a:ext>
            </a:extLst>
          </p:cNvPr>
          <p:cNvPicPr>
            <a:picLocks noChangeAspect="1"/>
          </p:cNvPicPr>
          <p:nvPr userDrawn="1"/>
        </p:nvPicPr>
        <p:blipFill>
          <a:blip r:embed="rId3"/>
          <a:srcRect l="16523" t="27409" r="11221" b="28905"/>
          <a:stretch/>
        </p:blipFill>
        <p:spPr>
          <a:xfrm>
            <a:off x="127101" y="147237"/>
            <a:ext cx="543039" cy="328325"/>
          </a:xfrm>
          <a:prstGeom prst="rect">
            <a:avLst/>
          </a:prstGeom>
        </p:spPr>
      </p:pic>
    </p:spTree>
    <p:extLst>
      <p:ext uri="{BB962C8B-B14F-4D97-AF65-F5344CB8AC3E}">
        <p14:creationId xmlns:p14="http://schemas.microsoft.com/office/powerpoint/2010/main" val="2107624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2" name="図 1">
            <a:extLst>
              <a:ext uri="{FF2B5EF4-FFF2-40B4-BE49-F238E27FC236}">
                <a16:creationId xmlns:a16="http://schemas.microsoft.com/office/drawing/2014/main" id="{EFE5F725-E89E-3025-F1D5-FEC101532060}"/>
              </a:ext>
            </a:extLst>
          </p:cNvPr>
          <p:cNvPicPr>
            <a:picLocks noChangeAspect="1"/>
          </p:cNvPicPr>
          <p:nvPr userDrawn="1"/>
        </p:nvPicPr>
        <p:blipFill>
          <a:blip r:embed="rId2"/>
          <a:srcRect/>
          <a:stretch/>
        </p:blipFill>
        <p:spPr>
          <a:xfrm>
            <a:off x="2" y="-978"/>
            <a:ext cx="3276596" cy="1980590"/>
          </a:xfrm>
          <a:prstGeom prst="rect">
            <a:avLst/>
          </a:prstGeom>
        </p:spPr>
      </p:pic>
      <p:sp>
        <p:nvSpPr>
          <p:cNvPr id="4" name="テキスト プレースホルダー 22">
            <a:extLst>
              <a:ext uri="{FF2B5EF4-FFF2-40B4-BE49-F238E27FC236}">
                <a16:creationId xmlns:a16="http://schemas.microsoft.com/office/drawing/2014/main" id="{5BDA4F34-E172-E093-C0F2-C038D6D339B6}"/>
              </a:ext>
            </a:extLst>
          </p:cNvPr>
          <p:cNvSpPr>
            <a:spLocks noGrp="1"/>
          </p:cNvSpPr>
          <p:nvPr>
            <p:ph type="body" sz="quarter" idx="18" hasCustomPrompt="1"/>
          </p:nvPr>
        </p:nvSpPr>
        <p:spPr>
          <a:xfrm>
            <a:off x="1792437" y="398054"/>
            <a:ext cx="1258761" cy="788721"/>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a:t>
            </a:r>
          </a:p>
        </p:txBody>
      </p:sp>
      <p:sp>
        <p:nvSpPr>
          <p:cNvPr id="5" name="テキスト プレースホルダー 22">
            <a:extLst>
              <a:ext uri="{FF2B5EF4-FFF2-40B4-BE49-F238E27FC236}">
                <a16:creationId xmlns:a16="http://schemas.microsoft.com/office/drawing/2014/main" id="{33C07FEB-F746-5FF7-3DC6-E4A3944170DF}"/>
              </a:ext>
            </a:extLst>
          </p:cNvPr>
          <p:cNvSpPr>
            <a:spLocks noGrp="1"/>
          </p:cNvSpPr>
          <p:nvPr>
            <p:ph type="body" sz="quarter" idx="22" hasCustomPrompt="1"/>
          </p:nvPr>
        </p:nvSpPr>
        <p:spPr>
          <a:xfrm>
            <a:off x="1792437" y="1406765"/>
            <a:ext cx="1258761" cy="341435"/>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a:t>
            </a:r>
          </a:p>
        </p:txBody>
      </p:sp>
    </p:spTree>
    <p:extLst>
      <p:ext uri="{BB962C8B-B14F-4D97-AF65-F5344CB8AC3E}">
        <p14:creationId xmlns:p14="http://schemas.microsoft.com/office/powerpoint/2010/main" val="3809112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7" name="図 6">
            <a:extLst>
              <a:ext uri="{FF2B5EF4-FFF2-40B4-BE49-F238E27FC236}">
                <a16:creationId xmlns:a16="http://schemas.microsoft.com/office/drawing/2014/main" id="{75C84598-FCD8-8831-A2CD-A5E601B520F8}"/>
              </a:ext>
            </a:extLst>
          </p:cNvPr>
          <p:cNvPicPr>
            <a:picLocks noChangeAspect="1"/>
          </p:cNvPicPr>
          <p:nvPr userDrawn="1"/>
        </p:nvPicPr>
        <p:blipFill>
          <a:blip r:embed="rId2"/>
          <a:srcRect/>
          <a:stretch/>
        </p:blipFill>
        <p:spPr>
          <a:xfrm>
            <a:off x="1" y="-978"/>
            <a:ext cx="3276598" cy="1980590"/>
          </a:xfrm>
          <a:prstGeom prst="rect">
            <a:avLst/>
          </a:prstGeom>
        </p:spPr>
      </p:pic>
      <p:sp>
        <p:nvSpPr>
          <p:cNvPr id="8" name="テキスト プレースホルダー 22">
            <a:extLst>
              <a:ext uri="{FF2B5EF4-FFF2-40B4-BE49-F238E27FC236}">
                <a16:creationId xmlns:a16="http://schemas.microsoft.com/office/drawing/2014/main" id="{B81C02FA-B523-2F56-08BE-734DE14F0D94}"/>
              </a:ext>
            </a:extLst>
          </p:cNvPr>
          <p:cNvSpPr>
            <a:spLocks noGrp="1"/>
          </p:cNvSpPr>
          <p:nvPr>
            <p:ph type="body" sz="quarter" idx="13" hasCustomPrompt="1"/>
          </p:nvPr>
        </p:nvSpPr>
        <p:spPr>
          <a:xfrm>
            <a:off x="877888" y="386045"/>
            <a:ext cx="1277143" cy="90487"/>
          </a:xfrm>
          <a:prstGeom prst="rect">
            <a:avLst/>
          </a:prstGeom>
        </p:spPr>
        <p:txBody>
          <a:bodyPr lIns="0" tIns="0" rIns="0" bIns="0"/>
          <a:lstStyle>
            <a:lvl1pPr>
              <a:defRPr sz="600" baseline="0"/>
            </a:lvl1pPr>
            <a:lvl2pPr>
              <a:defRPr sz="400" baseline="0"/>
            </a:lvl2pPr>
            <a:lvl3pPr>
              <a:defRPr sz="400" baseline="0"/>
            </a:lvl3pPr>
            <a:lvl4pPr>
              <a:defRPr sz="400" baseline="0"/>
            </a:lvl4pPr>
            <a:lvl5pPr>
              <a:defRPr sz="400" baseline="0"/>
            </a:lvl5pPr>
          </a:lstStyle>
          <a:p>
            <a:pPr lvl="0"/>
            <a:r>
              <a:rPr kumimoji="1" lang="en-US" altLang="ja-JP" dirty="0"/>
              <a:t>MYOUJI</a:t>
            </a:r>
            <a:r>
              <a:rPr kumimoji="1" lang="ja-JP" altLang="en-US" dirty="0"/>
              <a:t>　</a:t>
            </a:r>
            <a:r>
              <a:rPr kumimoji="1" lang="en-US" altLang="ja-JP" dirty="0"/>
              <a:t>HAIRU</a:t>
            </a:r>
            <a:endParaRPr kumimoji="1" lang="ja-JP" altLang="en-US" dirty="0"/>
          </a:p>
        </p:txBody>
      </p:sp>
      <p:sp>
        <p:nvSpPr>
          <p:cNvPr id="9" name="テキスト プレースホルダー 22">
            <a:extLst>
              <a:ext uri="{FF2B5EF4-FFF2-40B4-BE49-F238E27FC236}">
                <a16:creationId xmlns:a16="http://schemas.microsoft.com/office/drawing/2014/main" id="{5F0BCB0A-CCEB-8969-CEDF-3C5207C08DA5}"/>
              </a:ext>
            </a:extLst>
          </p:cNvPr>
          <p:cNvSpPr>
            <a:spLocks noGrp="1"/>
          </p:cNvSpPr>
          <p:nvPr>
            <p:ph type="body" sz="quarter" idx="14" hasCustomPrompt="1"/>
          </p:nvPr>
        </p:nvSpPr>
        <p:spPr>
          <a:xfrm>
            <a:off x="877888" y="491640"/>
            <a:ext cx="1277143" cy="198230"/>
          </a:xfrm>
          <a:prstGeom prst="rect">
            <a:avLst/>
          </a:prstGeom>
        </p:spPr>
        <p:txBody>
          <a:bodyPr lIns="0" tIns="0" rIns="0" bIns="0"/>
          <a:lstStyle>
            <a:lvl1pPr>
              <a:defRPr sz="1450" spc="-10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氏名　はいる</a:t>
            </a:r>
          </a:p>
        </p:txBody>
      </p:sp>
      <p:sp>
        <p:nvSpPr>
          <p:cNvPr id="10" name="テキスト プレースホルダー 22">
            <a:extLst>
              <a:ext uri="{FF2B5EF4-FFF2-40B4-BE49-F238E27FC236}">
                <a16:creationId xmlns:a16="http://schemas.microsoft.com/office/drawing/2014/main" id="{5F2B30F5-71E0-628D-1762-49F0F51A0697}"/>
              </a:ext>
            </a:extLst>
          </p:cNvPr>
          <p:cNvSpPr>
            <a:spLocks noGrp="1"/>
          </p:cNvSpPr>
          <p:nvPr>
            <p:ph type="body" sz="quarter" idx="15" hasCustomPrompt="1"/>
          </p:nvPr>
        </p:nvSpPr>
        <p:spPr>
          <a:xfrm>
            <a:off x="1028701" y="796007"/>
            <a:ext cx="1126330" cy="260201"/>
          </a:xfrm>
          <a:prstGeom prst="rect">
            <a:avLst/>
          </a:prstGeom>
        </p:spPr>
        <p:txBody>
          <a:bodyPr lIns="0" tIns="0" rIns="0" bIns="0" anchor="ctr" anchorCtr="0"/>
          <a:lstStyle>
            <a:lvl1pPr algn="just">
              <a:lnSpc>
                <a:spcPts val="700"/>
              </a:lnSpc>
              <a:defRPr sz="5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1" name="テキスト プレースホルダー 22">
            <a:extLst>
              <a:ext uri="{FF2B5EF4-FFF2-40B4-BE49-F238E27FC236}">
                <a16:creationId xmlns:a16="http://schemas.microsoft.com/office/drawing/2014/main" id="{B1EF92DF-9B5E-EC14-864A-D9790830B1FA}"/>
              </a:ext>
            </a:extLst>
          </p:cNvPr>
          <p:cNvSpPr>
            <a:spLocks noGrp="1"/>
          </p:cNvSpPr>
          <p:nvPr>
            <p:ph type="body" sz="quarter" idx="16" hasCustomPrompt="1"/>
          </p:nvPr>
        </p:nvSpPr>
        <p:spPr>
          <a:xfrm>
            <a:off x="147158" y="633923"/>
            <a:ext cx="502927" cy="202299"/>
          </a:xfrm>
          <a:prstGeom prst="rect">
            <a:avLst/>
          </a:prstGeom>
        </p:spPr>
        <p:txBody>
          <a:bodyPr lIns="0" tIns="0" rIns="0" bIns="0"/>
          <a:lstStyle>
            <a:lvl1pPr algn="ctr">
              <a:defRPr sz="1000" baseline="0">
                <a:ea typeface="+mj-ea"/>
              </a:defRPr>
            </a:lvl1pPr>
            <a:lvl2pPr>
              <a:defRPr sz="400" baseline="0"/>
            </a:lvl2pPr>
            <a:lvl3pPr>
              <a:defRPr sz="400" baseline="0"/>
            </a:lvl3pPr>
            <a:lvl4pPr>
              <a:defRPr sz="400" baseline="0"/>
            </a:lvl4pPr>
            <a:lvl5pPr>
              <a:defRPr sz="400" baseline="0"/>
            </a:lvl5pPr>
          </a:lstStyle>
          <a:p>
            <a:pPr lvl="0"/>
            <a:r>
              <a:rPr kumimoji="1" lang="en-US" altLang="ja-JP" dirty="0"/>
              <a:t>2024</a:t>
            </a:r>
            <a:endParaRPr kumimoji="1" lang="ja-JP" altLang="en-US" dirty="0"/>
          </a:p>
        </p:txBody>
      </p:sp>
      <p:sp>
        <p:nvSpPr>
          <p:cNvPr id="12" name="テキスト プレースホルダー 22">
            <a:extLst>
              <a:ext uri="{FF2B5EF4-FFF2-40B4-BE49-F238E27FC236}">
                <a16:creationId xmlns:a16="http://schemas.microsoft.com/office/drawing/2014/main" id="{F36C60AF-DB4D-12E6-C498-D80A2C78AD38}"/>
              </a:ext>
            </a:extLst>
          </p:cNvPr>
          <p:cNvSpPr>
            <a:spLocks noGrp="1"/>
          </p:cNvSpPr>
          <p:nvPr>
            <p:ph type="body" sz="quarter" idx="18" hasCustomPrompt="1"/>
          </p:nvPr>
        </p:nvSpPr>
        <p:spPr>
          <a:xfrm>
            <a:off x="502513" y="1322908"/>
            <a:ext cx="1652517" cy="298723"/>
          </a:xfrm>
          <a:prstGeom prst="rect">
            <a:avLst/>
          </a:prstGeom>
        </p:spPr>
        <p:txBody>
          <a:bodyPr lIns="0" tIns="0" rIns="0" bIns="0" anchor="t" anchorCtr="0"/>
          <a:lstStyle>
            <a:lvl1pPr algn="just">
              <a:lnSpc>
                <a:spcPts val="80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3" name="テキスト プレースホルダー 22">
            <a:extLst>
              <a:ext uri="{FF2B5EF4-FFF2-40B4-BE49-F238E27FC236}">
                <a16:creationId xmlns:a16="http://schemas.microsoft.com/office/drawing/2014/main" id="{9D4A3633-73F9-A428-C960-1D4501410D19}"/>
              </a:ext>
            </a:extLst>
          </p:cNvPr>
          <p:cNvSpPr>
            <a:spLocks noGrp="1"/>
          </p:cNvSpPr>
          <p:nvPr>
            <p:ph type="body" sz="quarter" idx="19" hasCustomPrompt="1"/>
          </p:nvPr>
        </p:nvSpPr>
        <p:spPr>
          <a:xfrm>
            <a:off x="435349" y="1639004"/>
            <a:ext cx="1719682" cy="202299"/>
          </a:xfrm>
          <a:prstGeom prst="rect">
            <a:avLst/>
          </a:prstGeom>
        </p:spPr>
        <p:txBody>
          <a:bodyPr lIns="0" tIns="0" rIns="0" bIns="0" anchor="t" anchorCtr="0"/>
          <a:lstStyle>
            <a:lvl1pPr algn="l">
              <a:lnSpc>
                <a:spcPts val="800"/>
              </a:lnSpc>
              <a:defRPr sz="600" spc="0" baseline="0">
                <a:latin typeface="Arial" panose="020B0604020202020204" pitchFamily="34" charset="0"/>
                <a:ea typeface="+mj-ea"/>
              </a:defRPr>
            </a:lvl1pPr>
            <a:lvl2pPr>
              <a:defRPr sz="400" baseline="0"/>
            </a:lvl2pPr>
            <a:lvl3pPr>
              <a:defRPr sz="400" baseline="0"/>
            </a:lvl3pPr>
            <a:lvl4pPr>
              <a:defRPr sz="400" baseline="0"/>
            </a:lvl4pPr>
            <a:lvl5pPr>
              <a:defRPr sz="400" baseline="0"/>
            </a:lvl5pPr>
          </a:lstStyle>
          <a:p>
            <a:pPr lvl="0"/>
            <a:r>
              <a:rPr kumimoji="1" lang="en-US" altLang="ja-JP" dirty="0"/>
              <a:t>Doboku@dammymail.net  080-1234-5678</a:t>
            </a:r>
            <a:r>
              <a:rPr kumimoji="1" lang="ja-JP" altLang="en-US" dirty="0"/>
              <a:t>　</a:t>
            </a:r>
            <a:r>
              <a:rPr kumimoji="1" lang="en-US" altLang="ja-JP" dirty="0" err="1"/>
              <a:t>X@dammyname</a:t>
            </a:r>
            <a:r>
              <a:rPr kumimoji="1" lang="ja-JP" altLang="en-US" dirty="0"/>
              <a:t>　</a:t>
            </a:r>
            <a:r>
              <a:rPr kumimoji="1" lang="en-US" altLang="ja-JP" dirty="0" err="1"/>
              <a:t>Instagram@dammyname</a:t>
            </a:r>
            <a:endParaRPr kumimoji="1" lang="en-US" altLang="ja-JP" dirty="0"/>
          </a:p>
        </p:txBody>
      </p:sp>
      <p:sp>
        <p:nvSpPr>
          <p:cNvPr id="14" name="テキスト プレースホルダー 22">
            <a:extLst>
              <a:ext uri="{FF2B5EF4-FFF2-40B4-BE49-F238E27FC236}">
                <a16:creationId xmlns:a16="http://schemas.microsoft.com/office/drawing/2014/main" id="{4A5F5005-73BB-FF43-AA87-D74CB5222FE3}"/>
              </a:ext>
            </a:extLst>
          </p:cNvPr>
          <p:cNvSpPr>
            <a:spLocks noGrp="1"/>
          </p:cNvSpPr>
          <p:nvPr>
            <p:ph type="body" sz="quarter" idx="20" hasCustomPrompt="1"/>
          </p:nvPr>
        </p:nvSpPr>
        <p:spPr>
          <a:xfrm>
            <a:off x="2266950" y="1208964"/>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5" name="テキスト プレースホルダー 22">
            <a:extLst>
              <a:ext uri="{FF2B5EF4-FFF2-40B4-BE49-F238E27FC236}">
                <a16:creationId xmlns:a16="http://schemas.microsoft.com/office/drawing/2014/main" id="{318575D0-704D-DF25-3B2C-FD584965ED2A}"/>
              </a:ext>
            </a:extLst>
          </p:cNvPr>
          <p:cNvSpPr>
            <a:spLocks noGrp="1"/>
          </p:cNvSpPr>
          <p:nvPr>
            <p:ph type="body" sz="quarter" idx="21" hasCustomPrompt="1"/>
          </p:nvPr>
        </p:nvSpPr>
        <p:spPr>
          <a:xfrm>
            <a:off x="2266950" y="1071558"/>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景観</a:t>
            </a:r>
          </a:p>
        </p:txBody>
      </p:sp>
      <p:sp>
        <p:nvSpPr>
          <p:cNvPr id="16" name="テキスト プレースホルダー 22">
            <a:extLst>
              <a:ext uri="{FF2B5EF4-FFF2-40B4-BE49-F238E27FC236}">
                <a16:creationId xmlns:a16="http://schemas.microsoft.com/office/drawing/2014/main" id="{FD8953F7-2B45-1182-5375-5399C8E14FED}"/>
              </a:ext>
            </a:extLst>
          </p:cNvPr>
          <p:cNvSpPr>
            <a:spLocks noGrp="1"/>
          </p:cNvSpPr>
          <p:nvPr>
            <p:ph type="body" sz="quarter" idx="22" hasCustomPrompt="1"/>
          </p:nvPr>
        </p:nvSpPr>
        <p:spPr>
          <a:xfrm>
            <a:off x="2266950" y="1484229"/>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Urban Planning</a:t>
            </a:r>
            <a:endParaRPr kumimoji="1" lang="ja-JP" altLang="en-US" dirty="0"/>
          </a:p>
        </p:txBody>
      </p:sp>
      <p:sp>
        <p:nvSpPr>
          <p:cNvPr id="17" name="テキスト プレースホルダー 22">
            <a:extLst>
              <a:ext uri="{FF2B5EF4-FFF2-40B4-BE49-F238E27FC236}">
                <a16:creationId xmlns:a16="http://schemas.microsoft.com/office/drawing/2014/main" id="{8D93196E-A3A9-9D33-505F-4E700C6B268C}"/>
              </a:ext>
            </a:extLst>
          </p:cNvPr>
          <p:cNvSpPr>
            <a:spLocks noGrp="1"/>
          </p:cNvSpPr>
          <p:nvPr>
            <p:ph type="body" sz="quarter" idx="23" hasCustomPrompt="1"/>
          </p:nvPr>
        </p:nvSpPr>
        <p:spPr>
          <a:xfrm>
            <a:off x="2266950" y="1346823"/>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都市計画</a:t>
            </a:r>
          </a:p>
        </p:txBody>
      </p:sp>
      <p:sp>
        <p:nvSpPr>
          <p:cNvPr id="18" name="テキスト プレースホルダー 22">
            <a:extLst>
              <a:ext uri="{FF2B5EF4-FFF2-40B4-BE49-F238E27FC236}">
                <a16:creationId xmlns:a16="http://schemas.microsoft.com/office/drawing/2014/main" id="{073CBE55-2453-6A92-7F9E-129A93FAE7ED}"/>
              </a:ext>
            </a:extLst>
          </p:cNvPr>
          <p:cNvSpPr>
            <a:spLocks noGrp="1"/>
          </p:cNvSpPr>
          <p:nvPr>
            <p:ph type="body" sz="quarter" idx="24" hasCustomPrompt="1"/>
          </p:nvPr>
        </p:nvSpPr>
        <p:spPr>
          <a:xfrm>
            <a:off x="2266950" y="1759037"/>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9" name="テキスト プレースホルダー 22">
            <a:extLst>
              <a:ext uri="{FF2B5EF4-FFF2-40B4-BE49-F238E27FC236}">
                <a16:creationId xmlns:a16="http://schemas.microsoft.com/office/drawing/2014/main" id="{D5587F59-26E7-B176-90B8-0A0E9781A4E3}"/>
              </a:ext>
            </a:extLst>
          </p:cNvPr>
          <p:cNvSpPr>
            <a:spLocks noGrp="1"/>
          </p:cNvSpPr>
          <p:nvPr>
            <p:ph type="body" sz="quarter" idx="25" hasCustomPrompt="1"/>
          </p:nvPr>
        </p:nvSpPr>
        <p:spPr>
          <a:xfrm>
            <a:off x="2266950" y="1621631"/>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dirty="0"/>
              <a:t>〇〇〇</a:t>
            </a:r>
          </a:p>
          <a:p>
            <a:pPr lvl="0"/>
            <a:endParaRPr kumimoji="1" lang="ja-JP" altLang="en-US" dirty="0"/>
          </a:p>
        </p:txBody>
      </p:sp>
      <p:pic>
        <p:nvPicPr>
          <p:cNvPr id="2" name="図 1" descr="ロゴ, 会社名&#10;&#10;自動的に生成された説明">
            <a:extLst>
              <a:ext uri="{FF2B5EF4-FFF2-40B4-BE49-F238E27FC236}">
                <a16:creationId xmlns:a16="http://schemas.microsoft.com/office/drawing/2014/main" id="{E59A180C-E629-229A-1A47-BA1E41043E46}"/>
              </a:ext>
            </a:extLst>
          </p:cNvPr>
          <p:cNvPicPr>
            <a:picLocks noChangeAspect="1"/>
          </p:cNvPicPr>
          <p:nvPr userDrawn="1"/>
        </p:nvPicPr>
        <p:blipFill>
          <a:blip r:embed="rId3"/>
          <a:srcRect l="16523" t="27409" r="11221" b="28905"/>
          <a:stretch/>
        </p:blipFill>
        <p:spPr>
          <a:xfrm>
            <a:off x="127101" y="147237"/>
            <a:ext cx="543039" cy="328325"/>
          </a:xfrm>
          <a:prstGeom prst="rect">
            <a:avLst/>
          </a:prstGeom>
        </p:spPr>
      </p:pic>
    </p:spTree>
    <p:extLst>
      <p:ext uri="{BB962C8B-B14F-4D97-AF65-F5344CB8AC3E}">
        <p14:creationId xmlns:p14="http://schemas.microsoft.com/office/powerpoint/2010/main" val="1123087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2" name="図 1">
            <a:extLst>
              <a:ext uri="{FF2B5EF4-FFF2-40B4-BE49-F238E27FC236}">
                <a16:creationId xmlns:a16="http://schemas.microsoft.com/office/drawing/2014/main" id="{B941294B-6648-F0EF-FD57-68A2864EB08E}"/>
              </a:ext>
            </a:extLst>
          </p:cNvPr>
          <p:cNvPicPr>
            <a:picLocks noChangeAspect="1"/>
          </p:cNvPicPr>
          <p:nvPr userDrawn="1"/>
        </p:nvPicPr>
        <p:blipFill>
          <a:blip r:embed="rId2"/>
          <a:srcRect/>
          <a:stretch/>
        </p:blipFill>
        <p:spPr>
          <a:xfrm>
            <a:off x="2" y="-978"/>
            <a:ext cx="3276596" cy="1980590"/>
          </a:xfrm>
          <a:prstGeom prst="rect">
            <a:avLst/>
          </a:prstGeom>
        </p:spPr>
      </p:pic>
      <p:sp>
        <p:nvSpPr>
          <p:cNvPr id="4" name="テキスト プレースホルダー 22">
            <a:extLst>
              <a:ext uri="{FF2B5EF4-FFF2-40B4-BE49-F238E27FC236}">
                <a16:creationId xmlns:a16="http://schemas.microsoft.com/office/drawing/2014/main" id="{26A51F49-6699-197A-D869-11DC2C6C0084}"/>
              </a:ext>
            </a:extLst>
          </p:cNvPr>
          <p:cNvSpPr>
            <a:spLocks noGrp="1"/>
          </p:cNvSpPr>
          <p:nvPr>
            <p:ph type="body" sz="quarter" idx="18" hasCustomPrompt="1"/>
          </p:nvPr>
        </p:nvSpPr>
        <p:spPr>
          <a:xfrm>
            <a:off x="1792437" y="398054"/>
            <a:ext cx="1258761" cy="788721"/>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a:t>
            </a:r>
          </a:p>
        </p:txBody>
      </p:sp>
      <p:sp>
        <p:nvSpPr>
          <p:cNvPr id="5" name="テキスト プレースホルダー 22">
            <a:extLst>
              <a:ext uri="{FF2B5EF4-FFF2-40B4-BE49-F238E27FC236}">
                <a16:creationId xmlns:a16="http://schemas.microsoft.com/office/drawing/2014/main" id="{C4BC5A52-32CE-AE10-424E-95E67BC1930F}"/>
              </a:ext>
            </a:extLst>
          </p:cNvPr>
          <p:cNvSpPr>
            <a:spLocks noGrp="1"/>
          </p:cNvSpPr>
          <p:nvPr>
            <p:ph type="body" sz="quarter" idx="22" hasCustomPrompt="1"/>
          </p:nvPr>
        </p:nvSpPr>
        <p:spPr>
          <a:xfrm>
            <a:off x="1792437" y="1406765"/>
            <a:ext cx="1258761" cy="341435"/>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a:t>
            </a:r>
          </a:p>
        </p:txBody>
      </p:sp>
    </p:spTree>
    <p:extLst>
      <p:ext uri="{BB962C8B-B14F-4D97-AF65-F5344CB8AC3E}">
        <p14:creationId xmlns:p14="http://schemas.microsoft.com/office/powerpoint/2010/main" val="3801267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7" name="図 6">
            <a:extLst>
              <a:ext uri="{FF2B5EF4-FFF2-40B4-BE49-F238E27FC236}">
                <a16:creationId xmlns:a16="http://schemas.microsoft.com/office/drawing/2014/main" id="{0E842ECB-2BFC-9576-9A37-34A110184238}"/>
              </a:ext>
            </a:extLst>
          </p:cNvPr>
          <p:cNvPicPr>
            <a:picLocks noChangeAspect="1"/>
          </p:cNvPicPr>
          <p:nvPr userDrawn="1"/>
        </p:nvPicPr>
        <p:blipFill>
          <a:blip r:embed="rId2"/>
          <a:srcRect/>
          <a:stretch/>
        </p:blipFill>
        <p:spPr>
          <a:xfrm>
            <a:off x="1" y="-978"/>
            <a:ext cx="3276598" cy="1980590"/>
          </a:xfrm>
          <a:prstGeom prst="rect">
            <a:avLst/>
          </a:prstGeom>
        </p:spPr>
      </p:pic>
      <p:sp>
        <p:nvSpPr>
          <p:cNvPr id="8" name="テキスト プレースホルダー 22">
            <a:extLst>
              <a:ext uri="{FF2B5EF4-FFF2-40B4-BE49-F238E27FC236}">
                <a16:creationId xmlns:a16="http://schemas.microsoft.com/office/drawing/2014/main" id="{2A0382D3-2D15-29AE-9D2A-E2EED0F021C3}"/>
              </a:ext>
            </a:extLst>
          </p:cNvPr>
          <p:cNvSpPr>
            <a:spLocks noGrp="1"/>
          </p:cNvSpPr>
          <p:nvPr>
            <p:ph type="body" sz="quarter" idx="13" hasCustomPrompt="1"/>
          </p:nvPr>
        </p:nvSpPr>
        <p:spPr>
          <a:xfrm>
            <a:off x="877888" y="386045"/>
            <a:ext cx="1277143" cy="90487"/>
          </a:xfrm>
          <a:prstGeom prst="rect">
            <a:avLst/>
          </a:prstGeom>
        </p:spPr>
        <p:txBody>
          <a:bodyPr lIns="0" tIns="0" rIns="0" bIns="0"/>
          <a:lstStyle>
            <a:lvl1pPr>
              <a:defRPr sz="600" baseline="0"/>
            </a:lvl1pPr>
            <a:lvl2pPr>
              <a:defRPr sz="400" baseline="0"/>
            </a:lvl2pPr>
            <a:lvl3pPr>
              <a:defRPr sz="400" baseline="0"/>
            </a:lvl3pPr>
            <a:lvl4pPr>
              <a:defRPr sz="400" baseline="0"/>
            </a:lvl4pPr>
            <a:lvl5pPr>
              <a:defRPr sz="400" baseline="0"/>
            </a:lvl5pPr>
          </a:lstStyle>
          <a:p>
            <a:pPr lvl="0"/>
            <a:r>
              <a:rPr kumimoji="1" lang="en-US" altLang="ja-JP" dirty="0"/>
              <a:t>MYOUJI</a:t>
            </a:r>
            <a:r>
              <a:rPr kumimoji="1" lang="ja-JP" altLang="en-US" dirty="0"/>
              <a:t>　</a:t>
            </a:r>
            <a:r>
              <a:rPr kumimoji="1" lang="en-US" altLang="ja-JP" dirty="0"/>
              <a:t>HAIRU</a:t>
            </a:r>
            <a:endParaRPr kumimoji="1" lang="ja-JP" altLang="en-US" dirty="0"/>
          </a:p>
        </p:txBody>
      </p:sp>
      <p:sp>
        <p:nvSpPr>
          <p:cNvPr id="9" name="テキスト プレースホルダー 22">
            <a:extLst>
              <a:ext uri="{FF2B5EF4-FFF2-40B4-BE49-F238E27FC236}">
                <a16:creationId xmlns:a16="http://schemas.microsoft.com/office/drawing/2014/main" id="{2B9B795E-AC44-549B-7E7B-ACE224254658}"/>
              </a:ext>
            </a:extLst>
          </p:cNvPr>
          <p:cNvSpPr>
            <a:spLocks noGrp="1"/>
          </p:cNvSpPr>
          <p:nvPr>
            <p:ph type="body" sz="quarter" idx="14" hasCustomPrompt="1"/>
          </p:nvPr>
        </p:nvSpPr>
        <p:spPr>
          <a:xfrm>
            <a:off x="877888" y="491640"/>
            <a:ext cx="1277143" cy="198230"/>
          </a:xfrm>
          <a:prstGeom prst="rect">
            <a:avLst/>
          </a:prstGeom>
        </p:spPr>
        <p:txBody>
          <a:bodyPr lIns="0" tIns="0" rIns="0" bIns="0"/>
          <a:lstStyle>
            <a:lvl1pPr>
              <a:defRPr sz="1450" spc="-10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氏名　はいる</a:t>
            </a:r>
          </a:p>
        </p:txBody>
      </p:sp>
      <p:sp>
        <p:nvSpPr>
          <p:cNvPr id="10" name="テキスト プレースホルダー 22">
            <a:extLst>
              <a:ext uri="{FF2B5EF4-FFF2-40B4-BE49-F238E27FC236}">
                <a16:creationId xmlns:a16="http://schemas.microsoft.com/office/drawing/2014/main" id="{104E7AA9-732F-8FFA-B36A-EE8EC543BE13}"/>
              </a:ext>
            </a:extLst>
          </p:cNvPr>
          <p:cNvSpPr>
            <a:spLocks noGrp="1"/>
          </p:cNvSpPr>
          <p:nvPr>
            <p:ph type="body" sz="quarter" idx="15" hasCustomPrompt="1"/>
          </p:nvPr>
        </p:nvSpPr>
        <p:spPr>
          <a:xfrm>
            <a:off x="1028701" y="796007"/>
            <a:ext cx="1126330" cy="260201"/>
          </a:xfrm>
          <a:prstGeom prst="rect">
            <a:avLst/>
          </a:prstGeom>
        </p:spPr>
        <p:txBody>
          <a:bodyPr lIns="0" tIns="0" rIns="0" bIns="0" anchor="ctr" anchorCtr="0"/>
          <a:lstStyle>
            <a:lvl1pPr algn="just">
              <a:lnSpc>
                <a:spcPts val="700"/>
              </a:lnSpc>
              <a:defRPr sz="5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1" name="テキスト プレースホルダー 22">
            <a:extLst>
              <a:ext uri="{FF2B5EF4-FFF2-40B4-BE49-F238E27FC236}">
                <a16:creationId xmlns:a16="http://schemas.microsoft.com/office/drawing/2014/main" id="{C0A1F76F-1C7B-1277-FD81-CFC4D36C62C7}"/>
              </a:ext>
            </a:extLst>
          </p:cNvPr>
          <p:cNvSpPr>
            <a:spLocks noGrp="1"/>
          </p:cNvSpPr>
          <p:nvPr>
            <p:ph type="body" sz="quarter" idx="16" hasCustomPrompt="1"/>
          </p:nvPr>
        </p:nvSpPr>
        <p:spPr>
          <a:xfrm>
            <a:off x="147158" y="633923"/>
            <a:ext cx="502927" cy="202299"/>
          </a:xfrm>
          <a:prstGeom prst="rect">
            <a:avLst/>
          </a:prstGeom>
        </p:spPr>
        <p:txBody>
          <a:bodyPr lIns="0" tIns="0" rIns="0" bIns="0"/>
          <a:lstStyle>
            <a:lvl1pPr algn="ctr">
              <a:defRPr sz="1000" baseline="0">
                <a:ea typeface="+mj-ea"/>
              </a:defRPr>
            </a:lvl1pPr>
            <a:lvl2pPr>
              <a:defRPr sz="400" baseline="0"/>
            </a:lvl2pPr>
            <a:lvl3pPr>
              <a:defRPr sz="400" baseline="0"/>
            </a:lvl3pPr>
            <a:lvl4pPr>
              <a:defRPr sz="400" baseline="0"/>
            </a:lvl4pPr>
            <a:lvl5pPr>
              <a:defRPr sz="400" baseline="0"/>
            </a:lvl5pPr>
          </a:lstStyle>
          <a:p>
            <a:pPr lvl="0"/>
            <a:r>
              <a:rPr kumimoji="1" lang="en-US" altLang="ja-JP" dirty="0"/>
              <a:t>2024</a:t>
            </a:r>
            <a:endParaRPr kumimoji="1" lang="ja-JP" altLang="en-US" dirty="0"/>
          </a:p>
        </p:txBody>
      </p:sp>
      <p:sp>
        <p:nvSpPr>
          <p:cNvPr id="12" name="テキスト プレースホルダー 22">
            <a:extLst>
              <a:ext uri="{FF2B5EF4-FFF2-40B4-BE49-F238E27FC236}">
                <a16:creationId xmlns:a16="http://schemas.microsoft.com/office/drawing/2014/main" id="{E6AE1276-14ED-4094-DFB5-EFDC18280C71}"/>
              </a:ext>
            </a:extLst>
          </p:cNvPr>
          <p:cNvSpPr>
            <a:spLocks noGrp="1"/>
          </p:cNvSpPr>
          <p:nvPr>
            <p:ph type="body" sz="quarter" idx="18" hasCustomPrompt="1"/>
          </p:nvPr>
        </p:nvSpPr>
        <p:spPr>
          <a:xfrm>
            <a:off x="502513" y="1322908"/>
            <a:ext cx="1652517" cy="298723"/>
          </a:xfrm>
          <a:prstGeom prst="rect">
            <a:avLst/>
          </a:prstGeom>
        </p:spPr>
        <p:txBody>
          <a:bodyPr lIns="0" tIns="0" rIns="0" bIns="0" anchor="t" anchorCtr="0"/>
          <a:lstStyle>
            <a:lvl1pPr algn="just">
              <a:lnSpc>
                <a:spcPts val="80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3" name="テキスト プレースホルダー 22">
            <a:extLst>
              <a:ext uri="{FF2B5EF4-FFF2-40B4-BE49-F238E27FC236}">
                <a16:creationId xmlns:a16="http://schemas.microsoft.com/office/drawing/2014/main" id="{4C5B433C-0671-D64D-FA42-E2998D416471}"/>
              </a:ext>
            </a:extLst>
          </p:cNvPr>
          <p:cNvSpPr>
            <a:spLocks noGrp="1"/>
          </p:cNvSpPr>
          <p:nvPr>
            <p:ph type="body" sz="quarter" idx="19" hasCustomPrompt="1"/>
          </p:nvPr>
        </p:nvSpPr>
        <p:spPr>
          <a:xfrm>
            <a:off x="435349" y="1639004"/>
            <a:ext cx="1719682" cy="202299"/>
          </a:xfrm>
          <a:prstGeom prst="rect">
            <a:avLst/>
          </a:prstGeom>
        </p:spPr>
        <p:txBody>
          <a:bodyPr lIns="0" tIns="0" rIns="0" bIns="0" anchor="t" anchorCtr="0"/>
          <a:lstStyle>
            <a:lvl1pPr algn="l">
              <a:lnSpc>
                <a:spcPts val="800"/>
              </a:lnSpc>
              <a:defRPr sz="600" spc="0" baseline="0">
                <a:latin typeface="Arial" panose="020B0604020202020204" pitchFamily="34" charset="0"/>
                <a:ea typeface="+mj-ea"/>
              </a:defRPr>
            </a:lvl1pPr>
            <a:lvl2pPr>
              <a:defRPr sz="400" baseline="0"/>
            </a:lvl2pPr>
            <a:lvl3pPr>
              <a:defRPr sz="400" baseline="0"/>
            </a:lvl3pPr>
            <a:lvl4pPr>
              <a:defRPr sz="400" baseline="0"/>
            </a:lvl4pPr>
            <a:lvl5pPr>
              <a:defRPr sz="400" baseline="0"/>
            </a:lvl5pPr>
          </a:lstStyle>
          <a:p>
            <a:pPr lvl="0"/>
            <a:r>
              <a:rPr kumimoji="1" lang="en-US" altLang="ja-JP" dirty="0"/>
              <a:t>Doboku@dammymail.net  080-1234-5678</a:t>
            </a:r>
            <a:r>
              <a:rPr kumimoji="1" lang="ja-JP" altLang="en-US" dirty="0"/>
              <a:t>　</a:t>
            </a:r>
            <a:r>
              <a:rPr kumimoji="1" lang="en-US" altLang="ja-JP" dirty="0" err="1"/>
              <a:t>X@dammyname</a:t>
            </a:r>
            <a:r>
              <a:rPr kumimoji="1" lang="ja-JP" altLang="en-US" dirty="0"/>
              <a:t>　</a:t>
            </a:r>
            <a:r>
              <a:rPr kumimoji="1" lang="en-US" altLang="ja-JP" dirty="0" err="1"/>
              <a:t>Instagram@dammyname</a:t>
            </a:r>
            <a:endParaRPr kumimoji="1" lang="en-US" altLang="ja-JP" dirty="0"/>
          </a:p>
        </p:txBody>
      </p:sp>
      <p:sp>
        <p:nvSpPr>
          <p:cNvPr id="14" name="テキスト プレースホルダー 22">
            <a:extLst>
              <a:ext uri="{FF2B5EF4-FFF2-40B4-BE49-F238E27FC236}">
                <a16:creationId xmlns:a16="http://schemas.microsoft.com/office/drawing/2014/main" id="{175DE813-0BD5-AF3B-2BFC-41A68411AF75}"/>
              </a:ext>
            </a:extLst>
          </p:cNvPr>
          <p:cNvSpPr>
            <a:spLocks noGrp="1"/>
          </p:cNvSpPr>
          <p:nvPr>
            <p:ph type="body" sz="quarter" idx="20" hasCustomPrompt="1"/>
          </p:nvPr>
        </p:nvSpPr>
        <p:spPr>
          <a:xfrm>
            <a:off x="2266950" y="1208964"/>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5" name="テキスト プレースホルダー 22">
            <a:extLst>
              <a:ext uri="{FF2B5EF4-FFF2-40B4-BE49-F238E27FC236}">
                <a16:creationId xmlns:a16="http://schemas.microsoft.com/office/drawing/2014/main" id="{91CF9B04-A88A-2E82-D2F8-5BF828348B51}"/>
              </a:ext>
            </a:extLst>
          </p:cNvPr>
          <p:cNvSpPr>
            <a:spLocks noGrp="1"/>
          </p:cNvSpPr>
          <p:nvPr>
            <p:ph type="body" sz="quarter" idx="21" hasCustomPrompt="1"/>
          </p:nvPr>
        </p:nvSpPr>
        <p:spPr>
          <a:xfrm>
            <a:off x="2266950" y="1071558"/>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景観</a:t>
            </a:r>
          </a:p>
        </p:txBody>
      </p:sp>
      <p:sp>
        <p:nvSpPr>
          <p:cNvPr id="16" name="テキスト プレースホルダー 22">
            <a:extLst>
              <a:ext uri="{FF2B5EF4-FFF2-40B4-BE49-F238E27FC236}">
                <a16:creationId xmlns:a16="http://schemas.microsoft.com/office/drawing/2014/main" id="{1C47E7E7-C7BF-A0A0-FF34-D01334996103}"/>
              </a:ext>
            </a:extLst>
          </p:cNvPr>
          <p:cNvSpPr>
            <a:spLocks noGrp="1"/>
          </p:cNvSpPr>
          <p:nvPr>
            <p:ph type="body" sz="quarter" idx="22" hasCustomPrompt="1"/>
          </p:nvPr>
        </p:nvSpPr>
        <p:spPr>
          <a:xfrm>
            <a:off x="2266950" y="1484229"/>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Urban Planning</a:t>
            </a:r>
            <a:endParaRPr kumimoji="1" lang="ja-JP" altLang="en-US" dirty="0"/>
          </a:p>
        </p:txBody>
      </p:sp>
      <p:sp>
        <p:nvSpPr>
          <p:cNvPr id="17" name="テキスト プレースホルダー 22">
            <a:extLst>
              <a:ext uri="{FF2B5EF4-FFF2-40B4-BE49-F238E27FC236}">
                <a16:creationId xmlns:a16="http://schemas.microsoft.com/office/drawing/2014/main" id="{151BC12E-F4F9-EE04-E343-6EBF2AB8DBE2}"/>
              </a:ext>
            </a:extLst>
          </p:cNvPr>
          <p:cNvSpPr>
            <a:spLocks noGrp="1"/>
          </p:cNvSpPr>
          <p:nvPr>
            <p:ph type="body" sz="quarter" idx="23" hasCustomPrompt="1"/>
          </p:nvPr>
        </p:nvSpPr>
        <p:spPr>
          <a:xfrm>
            <a:off x="2266950" y="1346823"/>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都市計画</a:t>
            </a:r>
          </a:p>
        </p:txBody>
      </p:sp>
      <p:sp>
        <p:nvSpPr>
          <p:cNvPr id="18" name="テキスト プレースホルダー 22">
            <a:extLst>
              <a:ext uri="{FF2B5EF4-FFF2-40B4-BE49-F238E27FC236}">
                <a16:creationId xmlns:a16="http://schemas.microsoft.com/office/drawing/2014/main" id="{A0C343CE-7540-2815-1DD5-455600BAFADA}"/>
              </a:ext>
            </a:extLst>
          </p:cNvPr>
          <p:cNvSpPr>
            <a:spLocks noGrp="1"/>
          </p:cNvSpPr>
          <p:nvPr>
            <p:ph type="body" sz="quarter" idx="24" hasCustomPrompt="1"/>
          </p:nvPr>
        </p:nvSpPr>
        <p:spPr>
          <a:xfrm>
            <a:off x="2266950" y="1759037"/>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9" name="テキスト プレースホルダー 22">
            <a:extLst>
              <a:ext uri="{FF2B5EF4-FFF2-40B4-BE49-F238E27FC236}">
                <a16:creationId xmlns:a16="http://schemas.microsoft.com/office/drawing/2014/main" id="{B290326B-ED50-2FA9-3D0C-7B2BC8851620}"/>
              </a:ext>
            </a:extLst>
          </p:cNvPr>
          <p:cNvSpPr>
            <a:spLocks noGrp="1"/>
          </p:cNvSpPr>
          <p:nvPr>
            <p:ph type="body" sz="quarter" idx="25" hasCustomPrompt="1"/>
          </p:nvPr>
        </p:nvSpPr>
        <p:spPr>
          <a:xfrm>
            <a:off x="2266950" y="1621631"/>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dirty="0"/>
              <a:t>〇〇〇</a:t>
            </a:r>
          </a:p>
          <a:p>
            <a:pPr lvl="0"/>
            <a:endParaRPr kumimoji="1" lang="ja-JP" altLang="en-US" dirty="0"/>
          </a:p>
        </p:txBody>
      </p:sp>
      <p:pic>
        <p:nvPicPr>
          <p:cNvPr id="2" name="図 1" descr="ロゴ, 会社名&#10;&#10;自動的に生成された説明">
            <a:extLst>
              <a:ext uri="{FF2B5EF4-FFF2-40B4-BE49-F238E27FC236}">
                <a16:creationId xmlns:a16="http://schemas.microsoft.com/office/drawing/2014/main" id="{C099366F-BAEF-3F41-BB42-37340CFC0A3F}"/>
              </a:ext>
            </a:extLst>
          </p:cNvPr>
          <p:cNvPicPr>
            <a:picLocks noChangeAspect="1"/>
          </p:cNvPicPr>
          <p:nvPr userDrawn="1"/>
        </p:nvPicPr>
        <p:blipFill>
          <a:blip r:embed="rId3"/>
          <a:srcRect l="16523" t="27409" r="11221" b="28905"/>
          <a:stretch/>
        </p:blipFill>
        <p:spPr>
          <a:xfrm>
            <a:off x="127101" y="147237"/>
            <a:ext cx="543039" cy="328325"/>
          </a:xfrm>
          <a:prstGeom prst="rect">
            <a:avLst/>
          </a:prstGeom>
        </p:spPr>
      </p:pic>
    </p:spTree>
    <p:extLst>
      <p:ext uri="{BB962C8B-B14F-4D97-AF65-F5344CB8AC3E}">
        <p14:creationId xmlns:p14="http://schemas.microsoft.com/office/powerpoint/2010/main" val="3142750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2" name="図 1">
            <a:extLst>
              <a:ext uri="{FF2B5EF4-FFF2-40B4-BE49-F238E27FC236}">
                <a16:creationId xmlns:a16="http://schemas.microsoft.com/office/drawing/2014/main" id="{F9355259-AB53-2E2C-45DB-626C4AE67108}"/>
              </a:ext>
            </a:extLst>
          </p:cNvPr>
          <p:cNvPicPr>
            <a:picLocks noChangeAspect="1"/>
          </p:cNvPicPr>
          <p:nvPr userDrawn="1"/>
        </p:nvPicPr>
        <p:blipFill>
          <a:blip r:embed="rId2"/>
          <a:srcRect/>
          <a:stretch/>
        </p:blipFill>
        <p:spPr>
          <a:xfrm>
            <a:off x="2" y="-978"/>
            <a:ext cx="3276596" cy="1980590"/>
          </a:xfrm>
          <a:prstGeom prst="rect">
            <a:avLst/>
          </a:prstGeom>
        </p:spPr>
      </p:pic>
      <p:sp>
        <p:nvSpPr>
          <p:cNvPr id="4" name="テキスト プレースホルダー 22">
            <a:extLst>
              <a:ext uri="{FF2B5EF4-FFF2-40B4-BE49-F238E27FC236}">
                <a16:creationId xmlns:a16="http://schemas.microsoft.com/office/drawing/2014/main" id="{27F29569-E111-F0A4-D4D9-E198312EEF9D}"/>
              </a:ext>
            </a:extLst>
          </p:cNvPr>
          <p:cNvSpPr>
            <a:spLocks noGrp="1"/>
          </p:cNvSpPr>
          <p:nvPr>
            <p:ph type="body" sz="quarter" idx="18" hasCustomPrompt="1"/>
          </p:nvPr>
        </p:nvSpPr>
        <p:spPr>
          <a:xfrm>
            <a:off x="1792437" y="398054"/>
            <a:ext cx="1258761" cy="788721"/>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a:t>
            </a:r>
          </a:p>
        </p:txBody>
      </p:sp>
      <p:sp>
        <p:nvSpPr>
          <p:cNvPr id="5" name="テキスト プレースホルダー 22">
            <a:extLst>
              <a:ext uri="{FF2B5EF4-FFF2-40B4-BE49-F238E27FC236}">
                <a16:creationId xmlns:a16="http://schemas.microsoft.com/office/drawing/2014/main" id="{535AB653-32A3-9D12-52BB-D19FE15E176C}"/>
              </a:ext>
            </a:extLst>
          </p:cNvPr>
          <p:cNvSpPr>
            <a:spLocks noGrp="1"/>
          </p:cNvSpPr>
          <p:nvPr>
            <p:ph type="body" sz="quarter" idx="22" hasCustomPrompt="1"/>
          </p:nvPr>
        </p:nvSpPr>
        <p:spPr>
          <a:xfrm>
            <a:off x="1792437" y="1406765"/>
            <a:ext cx="1258761" cy="341435"/>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a:t>
            </a:r>
          </a:p>
        </p:txBody>
      </p:sp>
    </p:spTree>
    <p:extLst>
      <p:ext uri="{BB962C8B-B14F-4D97-AF65-F5344CB8AC3E}">
        <p14:creationId xmlns:p14="http://schemas.microsoft.com/office/powerpoint/2010/main" val="4184321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7" name="図 6">
            <a:extLst>
              <a:ext uri="{FF2B5EF4-FFF2-40B4-BE49-F238E27FC236}">
                <a16:creationId xmlns:a16="http://schemas.microsoft.com/office/drawing/2014/main" id="{414B6CFF-88E7-FED1-00C3-E9613E7B8ED1}"/>
              </a:ext>
            </a:extLst>
          </p:cNvPr>
          <p:cNvPicPr>
            <a:picLocks noChangeAspect="1"/>
          </p:cNvPicPr>
          <p:nvPr userDrawn="1"/>
        </p:nvPicPr>
        <p:blipFill>
          <a:blip r:embed="rId2"/>
          <a:srcRect/>
          <a:stretch/>
        </p:blipFill>
        <p:spPr>
          <a:xfrm>
            <a:off x="1" y="-978"/>
            <a:ext cx="3276598" cy="1980590"/>
          </a:xfrm>
          <a:prstGeom prst="rect">
            <a:avLst/>
          </a:prstGeom>
        </p:spPr>
      </p:pic>
      <p:sp>
        <p:nvSpPr>
          <p:cNvPr id="8" name="テキスト プレースホルダー 22">
            <a:extLst>
              <a:ext uri="{FF2B5EF4-FFF2-40B4-BE49-F238E27FC236}">
                <a16:creationId xmlns:a16="http://schemas.microsoft.com/office/drawing/2014/main" id="{08A4ADED-3690-96D2-3F95-7CB0F4DD26BC}"/>
              </a:ext>
            </a:extLst>
          </p:cNvPr>
          <p:cNvSpPr>
            <a:spLocks noGrp="1"/>
          </p:cNvSpPr>
          <p:nvPr>
            <p:ph type="body" sz="quarter" idx="13" hasCustomPrompt="1"/>
          </p:nvPr>
        </p:nvSpPr>
        <p:spPr>
          <a:xfrm>
            <a:off x="877888" y="386045"/>
            <a:ext cx="1277143" cy="90487"/>
          </a:xfrm>
          <a:prstGeom prst="rect">
            <a:avLst/>
          </a:prstGeom>
        </p:spPr>
        <p:txBody>
          <a:bodyPr lIns="0" tIns="0" rIns="0" bIns="0"/>
          <a:lstStyle>
            <a:lvl1pPr>
              <a:defRPr sz="600" baseline="0"/>
            </a:lvl1pPr>
            <a:lvl2pPr>
              <a:defRPr sz="400" baseline="0"/>
            </a:lvl2pPr>
            <a:lvl3pPr>
              <a:defRPr sz="400" baseline="0"/>
            </a:lvl3pPr>
            <a:lvl4pPr>
              <a:defRPr sz="400" baseline="0"/>
            </a:lvl4pPr>
            <a:lvl5pPr>
              <a:defRPr sz="400" baseline="0"/>
            </a:lvl5pPr>
          </a:lstStyle>
          <a:p>
            <a:pPr lvl="0"/>
            <a:r>
              <a:rPr kumimoji="1" lang="en-US" altLang="ja-JP" dirty="0"/>
              <a:t>MYOUJI</a:t>
            </a:r>
            <a:r>
              <a:rPr kumimoji="1" lang="ja-JP" altLang="en-US" dirty="0"/>
              <a:t>　</a:t>
            </a:r>
            <a:r>
              <a:rPr kumimoji="1" lang="en-US" altLang="ja-JP" dirty="0"/>
              <a:t>HAIRU</a:t>
            </a:r>
            <a:endParaRPr kumimoji="1" lang="ja-JP" altLang="en-US" dirty="0"/>
          </a:p>
        </p:txBody>
      </p:sp>
      <p:sp>
        <p:nvSpPr>
          <p:cNvPr id="9" name="テキスト プレースホルダー 22">
            <a:extLst>
              <a:ext uri="{FF2B5EF4-FFF2-40B4-BE49-F238E27FC236}">
                <a16:creationId xmlns:a16="http://schemas.microsoft.com/office/drawing/2014/main" id="{7B6FE60D-331D-73EF-D367-8F016251A9A1}"/>
              </a:ext>
            </a:extLst>
          </p:cNvPr>
          <p:cNvSpPr>
            <a:spLocks noGrp="1"/>
          </p:cNvSpPr>
          <p:nvPr>
            <p:ph type="body" sz="quarter" idx="14" hasCustomPrompt="1"/>
          </p:nvPr>
        </p:nvSpPr>
        <p:spPr>
          <a:xfrm>
            <a:off x="877888" y="491640"/>
            <a:ext cx="1277143" cy="198230"/>
          </a:xfrm>
          <a:prstGeom prst="rect">
            <a:avLst/>
          </a:prstGeom>
        </p:spPr>
        <p:txBody>
          <a:bodyPr lIns="0" tIns="0" rIns="0" bIns="0"/>
          <a:lstStyle>
            <a:lvl1pPr>
              <a:defRPr sz="1450" spc="-10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氏名　はいる</a:t>
            </a:r>
          </a:p>
        </p:txBody>
      </p:sp>
      <p:sp>
        <p:nvSpPr>
          <p:cNvPr id="10" name="テキスト プレースホルダー 22">
            <a:extLst>
              <a:ext uri="{FF2B5EF4-FFF2-40B4-BE49-F238E27FC236}">
                <a16:creationId xmlns:a16="http://schemas.microsoft.com/office/drawing/2014/main" id="{B91F6E74-B622-22F9-EA2C-26754B6E96C1}"/>
              </a:ext>
            </a:extLst>
          </p:cNvPr>
          <p:cNvSpPr>
            <a:spLocks noGrp="1"/>
          </p:cNvSpPr>
          <p:nvPr>
            <p:ph type="body" sz="quarter" idx="15" hasCustomPrompt="1"/>
          </p:nvPr>
        </p:nvSpPr>
        <p:spPr>
          <a:xfrm>
            <a:off x="1028701" y="796007"/>
            <a:ext cx="1126330" cy="260201"/>
          </a:xfrm>
          <a:prstGeom prst="rect">
            <a:avLst/>
          </a:prstGeom>
        </p:spPr>
        <p:txBody>
          <a:bodyPr lIns="0" tIns="0" rIns="0" bIns="0" anchor="ctr" anchorCtr="0"/>
          <a:lstStyle>
            <a:lvl1pPr algn="just">
              <a:lnSpc>
                <a:spcPts val="700"/>
              </a:lnSpc>
              <a:defRPr sz="5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1" name="テキスト プレースホルダー 22">
            <a:extLst>
              <a:ext uri="{FF2B5EF4-FFF2-40B4-BE49-F238E27FC236}">
                <a16:creationId xmlns:a16="http://schemas.microsoft.com/office/drawing/2014/main" id="{6B2CF961-9C3D-E69E-EE29-514661693568}"/>
              </a:ext>
            </a:extLst>
          </p:cNvPr>
          <p:cNvSpPr>
            <a:spLocks noGrp="1"/>
          </p:cNvSpPr>
          <p:nvPr>
            <p:ph type="body" sz="quarter" idx="16" hasCustomPrompt="1"/>
          </p:nvPr>
        </p:nvSpPr>
        <p:spPr>
          <a:xfrm>
            <a:off x="147158" y="633923"/>
            <a:ext cx="502927" cy="202299"/>
          </a:xfrm>
          <a:prstGeom prst="rect">
            <a:avLst/>
          </a:prstGeom>
        </p:spPr>
        <p:txBody>
          <a:bodyPr lIns="0" tIns="0" rIns="0" bIns="0"/>
          <a:lstStyle>
            <a:lvl1pPr algn="ctr">
              <a:defRPr sz="1000" baseline="0">
                <a:ea typeface="+mj-ea"/>
              </a:defRPr>
            </a:lvl1pPr>
            <a:lvl2pPr>
              <a:defRPr sz="400" baseline="0"/>
            </a:lvl2pPr>
            <a:lvl3pPr>
              <a:defRPr sz="400" baseline="0"/>
            </a:lvl3pPr>
            <a:lvl4pPr>
              <a:defRPr sz="400" baseline="0"/>
            </a:lvl4pPr>
            <a:lvl5pPr>
              <a:defRPr sz="400" baseline="0"/>
            </a:lvl5pPr>
          </a:lstStyle>
          <a:p>
            <a:pPr lvl="0"/>
            <a:r>
              <a:rPr kumimoji="1" lang="en-US" altLang="ja-JP" dirty="0"/>
              <a:t>2024</a:t>
            </a:r>
            <a:endParaRPr kumimoji="1" lang="ja-JP" altLang="en-US" dirty="0"/>
          </a:p>
        </p:txBody>
      </p:sp>
      <p:sp>
        <p:nvSpPr>
          <p:cNvPr id="12" name="テキスト プレースホルダー 22">
            <a:extLst>
              <a:ext uri="{FF2B5EF4-FFF2-40B4-BE49-F238E27FC236}">
                <a16:creationId xmlns:a16="http://schemas.microsoft.com/office/drawing/2014/main" id="{6D4AC3D7-614A-E06A-44EF-8A177CE68177}"/>
              </a:ext>
            </a:extLst>
          </p:cNvPr>
          <p:cNvSpPr>
            <a:spLocks noGrp="1"/>
          </p:cNvSpPr>
          <p:nvPr>
            <p:ph type="body" sz="quarter" idx="18" hasCustomPrompt="1"/>
          </p:nvPr>
        </p:nvSpPr>
        <p:spPr>
          <a:xfrm>
            <a:off x="502514" y="1322908"/>
            <a:ext cx="1364456" cy="298723"/>
          </a:xfrm>
          <a:prstGeom prst="rect">
            <a:avLst/>
          </a:prstGeom>
        </p:spPr>
        <p:txBody>
          <a:bodyPr lIns="0" tIns="0" rIns="0" bIns="0" anchor="t" anchorCtr="0"/>
          <a:lstStyle>
            <a:lvl1pPr algn="just">
              <a:lnSpc>
                <a:spcPts val="80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3" name="テキスト プレースホルダー 22">
            <a:extLst>
              <a:ext uri="{FF2B5EF4-FFF2-40B4-BE49-F238E27FC236}">
                <a16:creationId xmlns:a16="http://schemas.microsoft.com/office/drawing/2014/main" id="{497161E3-86B5-2471-7E85-857B5EE9DA39}"/>
              </a:ext>
            </a:extLst>
          </p:cNvPr>
          <p:cNvSpPr>
            <a:spLocks noGrp="1"/>
          </p:cNvSpPr>
          <p:nvPr>
            <p:ph type="body" sz="quarter" idx="19" hasCustomPrompt="1"/>
          </p:nvPr>
        </p:nvSpPr>
        <p:spPr>
          <a:xfrm>
            <a:off x="435349" y="1639004"/>
            <a:ext cx="1719682" cy="202299"/>
          </a:xfrm>
          <a:prstGeom prst="rect">
            <a:avLst/>
          </a:prstGeom>
        </p:spPr>
        <p:txBody>
          <a:bodyPr lIns="0" tIns="0" rIns="0" bIns="0" anchor="t" anchorCtr="0"/>
          <a:lstStyle>
            <a:lvl1pPr algn="l">
              <a:lnSpc>
                <a:spcPts val="800"/>
              </a:lnSpc>
              <a:defRPr sz="600" spc="0" baseline="0">
                <a:latin typeface="Arial" panose="020B0604020202020204" pitchFamily="34" charset="0"/>
                <a:ea typeface="+mj-ea"/>
              </a:defRPr>
            </a:lvl1pPr>
            <a:lvl2pPr>
              <a:defRPr sz="400" baseline="0"/>
            </a:lvl2pPr>
            <a:lvl3pPr>
              <a:defRPr sz="400" baseline="0"/>
            </a:lvl3pPr>
            <a:lvl4pPr>
              <a:defRPr sz="400" baseline="0"/>
            </a:lvl4pPr>
            <a:lvl5pPr>
              <a:defRPr sz="400" baseline="0"/>
            </a:lvl5pPr>
          </a:lstStyle>
          <a:p>
            <a:pPr lvl="0"/>
            <a:r>
              <a:rPr kumimoji="1" lang="en-US" altLang="ja-JP" dirty="0"/>
              <a:t>Doboku@dammymail.net  080-1234-5678</a:t>
            </a:r>
            <a:r>
              <a:rPr kumimoji="1" lang="ja-JP" altLang="en-US" dirty="0"/>
              <a:t>　</a:t>
            </a:r>
            <a:r>
              <a:rPr kumimoji="1" lang="en-US" altLang="ja-JP" dirty="0" err="1"/>
              <a:t>X@dammyname</a:t>
            </a:r>
            <a:r>
              <a:rPr kumimoji="1" lang="ja-JP" altLang="en-US" dirty="0"/>
              <a:t>　</a:t>
            </a:r>
            <a:r>
              <a:rPr kumimoji="1" lang="en-US" altLang="ja-JP" dirty="0" err="1"/>
              <a:t>Instagram@dammyname</a:t>
            </a:r>
            <a:endParaRPr kumimoji="1" lang="en-US" altLang="ja-JP" dirty="0"/>
          </a:p>
        </p:txBody>
      </p:sp>
      <p:sp>
        <p:nvSpPr>
          <p:cNvPr id="14" name="テキスト プレースホルダー 22">
            <a:extLst>
              <a:ext uri="{FF2B5EF4-FFF2-40B4-BE49-F238E27FC236}">
                <a16:creationId xmlns:a16="http://schemas.microsoft.com/office/drawing/2014/main" id="{92BD68DC-2571-E0AE-7E13-8DB1E5B82640}"/>
              </a:ext>
            </a:extLst>
          </p:cNvPr>
          <p:cNvSpPr>
            <a:spLocks noGrp="1"/>
          </p:cNvSpPr>
          <p:nvPr>
            <p:ph type="body" sz="quarter" idx="20" hasCustomPrompt="1"/>
          </p:nvPr>
        </p:nvSpPr>
        <p:spPr>
          <a:xfrm>
            <a:off x="2266950" y="1208964"/>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5" name="テキスト プレースホルダー 22">
            <a:extLst>
              <a:ext uri="{FF2B5EF4-FFF2-40B4-BE49-F238E27FC236}">
                <a16:creationId xmlns:a16="http://schemas.microsoft.com/office/drawing/2014/main" id="{0FABBDC3-E85B-683F-41C3-4AA4EE785F29}"/>
              </a:ext>
            </a:extLst>
          </p:cNvPr>
          <p:cNvSpPr>
            <a:spLocks noGrp="1"/>
          </p:cNvSpPr>
          <p:nvPr>
            <p:ph type="body" sz="quarter" idx="21" hasCustomPrompt="1"/>
          </p:nvPr>
        </p:nvSpPr>
        <p:spPr>
          <a:xfrm>
            <a:off x="2266950" y="1071558"/>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景観</a:t>
            </a:r>
          </a:p>
        </p:txBody>
      </p:sp>
      <p:sp>
        <p:nvSpPr>
          <p:cNvPr id="16" name="テキスト プレースホルダー 22">
            <a:extLst>
              <a:ext uri="{FF2B5EF4-FFF2-40B4-BE49-F238E27FC236}">
                <a16:creationId xmlns:a16="http://schemas.microsoft.com/office/drawing/2014/main" id="{599EF84C-60A6-1339-6F64-B54B1F52110F}"/>
              </a:ext>
            </a:extLst>
          </p:cNvPr>
          <p:cNvSpPr>
            <a:spLocks noGrp="1"/>
          </p:cNvSpPr>
          <p:nvPr>
            <p:ph type="body" sz="quarter" idx="22" hasCustomPrompt="1"/>
          </p:nvPr>
        </p:nvSpPr>
        <p:spPr>
          <a:xfrm>
            <a:off x="2266950" y="1484229"/>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Urban Planning</a:t>
            </a:r>
            <a:endParaRPr kumimoji="1" lang="ja-JP" altLang="en-US" dirty="0"/>
          </a:p>
        </p:txBody>
      </p:sp>
      <p:sp>
        <p:nvSpPr>
          <p:cNvPr id="17" name="テキスト プレースホルダー 22">
            <a:extLst>
              <a:ext uri="{FF2B5EF4-FFF2-40B4-BE49-F238E27FC236}">
                <a16:creationId xmlns:a16="http://schemas.microsoft.com/office/drawing/2014/main" id="{6011DBE4-60E6-B847-3B65-C2F241F9C707}"/>
              </a:ext>
            </a:extLst>
          </p:cNvPr>
          <p:cNvSpPr>
            <a:spLocks noGrp="1"/>
          </p:cNvSpPr>
          <p:nvPr>
            <p:ph type="body" sz="quarter" idx="23" hasCustomPrompt="1"/>
          </p:nvPr>
        </p:nvSpPr>
        <p:spPr>
          <a:xfrm>
            <a:off x="2266950" y="1346823"/>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都市計画</a:t>
            </a:r>
          </a:p>
        </p:txBody>
      </p:sp>
      <p:sp>
        <p:nvSpPr>
          <p:cNvPr id="18" name="テキスト プレースホルダー 22">
            <a:extLst>
              <a:ext uri="{FF2B5EF4-FFF2-40B4-BE49-F238E27FC236}">
                <a16:creationId xmlns:a16="http://schemas.microsoft.com/office/drawing/2014/main" id="{F236F2D1-58AF-8191-181B-D5F754F949BE}"/>
              </a:ext>
            </a:extLst>
          </p:cNvPr>
          <p:cNvSpPr>
            <a:spLocks noGrp="1"/>
          </p:cNvSpPr>
          <p:nvPr>
            <p:ph type="body" sz="quarter" idx="24" hasCustomPrompt="1"/>
          </p:nvPr>
        </p:nvSpPr>
        <p:spPr>
          <a:xfrm>
            <a:off x="2266950" y="1759037"/>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9" name="テキスト プレースホルダー 22">
            <a:extLst>
              <a:ext uri="{FF2B5EF4-FFF2-40B4-BE49-F238E27FC236}">
                <a16:creationId xmlns:a16="http://schemas.microsoft.com/office/drawing/2014/main" id="{B990A351-143C-71BF-D923-54BC5D2A4F87}"/>
              </a:ext>
            </a:extLst>
          </p:cNvPr>
          <p:cNvSpPr>
            <a:spLocks noGrp="1"/>
          </p:cNvSpPr>
          <p:nvPr>
            <p:ph type="body" sz="quarter" idx="25" hasCustomPrompt="1"/>
          </p:nvPr>
        </p:nvSpPr>
        <p:spPr>
          <a:xfrm>
            <a:off x="2266950" y="1621631"/>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dirty="0"/>
              <a:t>〇〇〇</a:t>
            </a:r>
          </a:p>
          <a:p>
            <a:pPr lvl="0"/>
            <a:endParaRPr kumimoji="1" lang="ja-JP" altLang="en-US" dirty="0"/>
          </a:p>
        </p:txBody>
      </p:sp>
      <p:pic>
        <p:nvPicPr>
          <p:cNvPr id="2" name="図 1" descr="ロゴ, 会社名&#10;&#10;自動的に生成された説明">
            <a:extLst>
              <a:ext uri="{FF2B5EF4-FFF2-40B4-BE49-F238E27FC236}">
                <a16:creationId xmlns:a16="http://schemas.microsoft.com/office/drawing/2014/main" id="{29CF1B38-E57D-9FF9-7E85-F98CD8BFC829}"/>
              </a:ext>
            </a:extLst>
          </p:cNvPr>
          <p:cNvPicPr>
            <a:picLocks noChangeAspect="1"/>
          </p:cNvPicPr>
          <p:nvPr userDrawn="1"/>
        </p:nvPicPr>
        <p:blipFill>
          <a:blip r:embed="rId3"/>
          <a:srcRect l="16523" t="27409" r="11221" b="28905"/>
          <a:stretch/>
        </p:blipFill>
        <p:spPr>
          <a:xfrm>
            <a:off x="127101" y="147237"/>
            <a:ext cx="543039" cy="328325"/>
          </a:xfrm>
          <a:prstGeom prst="rect">
            <a:avLst/>
          </a:prstGeom>
        </p:spPr>
      </p:pic>
    </p:spTree>
    <p:extLst>
      <p:ext uri="{BB962C8B-B14F-4D97-AF65-F5344CB8AC3E}">
        <p14:creationId xmlns:p14="http://schemas.microsoft.com/office/powerpoint/2010/main" val="4284299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2" name="図 1">
            <a:extLst>
              <a:ext uri="{FF2B5EF4-FFF2-40B4-BE49-F238E27FC236}">
                <a16:creationId xmlns:a16="http://schemas.microsoft.com/office/drawing/2014/main" id="{6723F6A5-8538-7C30-9BA4-026523ADFA74}"/>
              </a:ext>
            </a:extLst>
          </p:cNvPr>
          <p:cNvPicPr>
            <a:picLocks noChangeAspect="1"/>
          </p:cNvPicPr>
          <p:nvPr userDrawn="1"/>
        </p:nvPicPr>
        <p:blipFill>
          <a:blip r:embed="rId2"/>
          <a:srcRect/>
          <a:stretch/>
        </p:blipFill>
        <p:spPr>
          <a:xfrm>
            <a:off x="2" y="-978"/>
            <a:ext cx="3276596" cy="1980590"/>
          </a:xfrm>
          <a:prstGeom prst="rect">
            <a:avLst/>
          </a:prstGeom>
        </p:spPr>
      </p:pic>
      <p:sp>
        <p:nvSpPr>
          <p:cNvPr id="4" name="テキスト プレースホルダー 22">
            <a:extLst>
              <a:ext uri="{FF2B5EF4-FFF2-40B4-BE49-F238E27FC236}">
                <a16:creationId xmlns:a16="http://schemas.microsoft.com/office/drawing/2014/main" id="{4C423707-D9EB-FCA2-F76F-D46D6055B2D0}"/>
              </a:ext>
            </a:extLst>
          </p:cNvPr>
          <p:cNvSpPr>
            <a:spLocks noGrp="1"/>
          </p:cNvSpPr>
          <p:nvPr>
            <p:ph type="body" sz="quarter" idx="18" hasCustomPrompt="1"/>
          </p:nvPr>
        </p:nvSpPr>
        <p:spPr>
          <a:xfrm>
            <a:off x="1792437" y="398054"/>
            <a:ext cx="1258761" cy="788721"/>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a:t>
            </a:r>
          </a:p>
        </p:txBody>
      </p:sp>
      <p:sp>
        <p:nvSpPr>
          <p:cNvPr id="5" name="テキスト プレースホルダー 22">
            <a:extLst>
              <a:ext uri="{FF2B5EF4-FFF2-40B4-BE49-F238E27FC236}">
                <a16:creationId xmlns:a16="http://schemas.microsoft.com/office/drawing/2014/main" id="{CD5123AD-EB86-44EE-2AD8-882F71903C3F}"/>
              </a:ext>
            </a:extLst>
          </p:cNvPr>
          <p:cNvSpPr>
            <a:spLocks noGrp="1"/>
          </p:cNvSpPr>
          <p:nvPr>
            <p:ph type="body" sz="quarter" idx="22" hasCustomPrompt="1"/>
          </p:nvPr>
        </p:nvSpPr>
        <p:spPr>
          <a:xfrm>
            <a:off x="1792437" y="1406765"/>
            <a:ext cx="1258761" cy="341435"/>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a:t>
            </a:r>
          </a:p>
        </p:txBody>
      </p:sp>
    </p:spTree>
    <p:extLst>
      <p:ext uri="{BB962C8B-B14F-4D97-AF65-F5344CB8AC3E}">
        <p14:creationId xmlns:p14="http://schemas.microsoft.com/office/powerpoint/2010/main" val="2925631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7" name="図 6">
            <a:extLst>
              <a:ext uri="{FF2B5EF4-FFF2-40B4-BE49-F238E27FC236}">
                <a16:creationId xmlns:a16="http://schemas.microsoft.com/office/drawing/2014/main" id="{8B265E6E-3AFF-C8BB-6D6F-8BA95AE97F61}"/>
              </a:ext>
            </a:extLst>
          </p:cNvPr>
          <p:cNvPicPr>
            <a:picLocks noChangeAspect="1"/>
          </p:cNvPicPr>
          <p:nvPr userDrawn="1"/>
        </p:nvPicPr>
        <p:blipFill>
          <a:blip r:embed="rId2"/>
          <a:srcRect/>
          <a:stretch/>
        </p:blipFill>
        <p:spPr>
          <a:xfrm>
            <a:off x="1" y="-978"/>
            <a:ext cx="3276598" cy="1980590"/>
          </a:xfrm>
          <a:prstGeom prst="rect">
            <a:avLst/>
          </a:prstGeom>
        </p:spPr>
      </p:pic>
      <p:sp>
        <p:nvSpPr>
          <p:cNvPr id="8" name="テキスト プレースホルダー 22">
            <a:extLst>
              <a:ext uri="{FF2B5EF4-FFF2-40B4-BE49-F238E27FC236}">
                <a16:creationId xmlns:a16="http://schemas.microsoft.com/office/drawing/2014/main" id="{FF719DEE-E723-49CB-917B-B318C6F4C4A9}"/>
              </a:ext>
            </a:extLst>
          </p:cNvPr>
          <p:cNvSpPr>
            <a:spLocks noGrp="1"/>
          </p:cNvSpPr>
          <p:nvPr>
            <p:ph type="body" sz="quarter" idx="13" hasCustomPrompt="1"/>
          </p:nvPr>
        </p:nvSpPr>
        <p:spPr>
          <a:xfrm>
            <a:off x="877888" y="386045"/>
            <a:ext cx="1277143" cy="90487"/>
          </a:xfrm>
          <a:prstGeom prst="rect">
            <a:avLst/>
          </a:prstGeom>
        </p:spPr>
        <p:txBody>
          <a:bodyPr lIns="0" tIns="0" rIns="0" bIns="0"/>
          <a:lstStyle>
            <a:lvl1pPr>
              <a:defRPr sz="600" baseline="0"/>
            </a:lvl1pPr>
            <a:lvl2pPr>
              <a:defRPr sz="400" baseline="0"/>
            </a:lvl2pPr>
            <a:lvl3pPr>
              <a:defRPr sz="400" baseline="0"/>
            </a:lvl3pPr>
            <a:lvl4pPr>
              <a:defRPr sz="400" baseline="0"/>
            </a:lvl4pPr>
            <a:lvl5pPr>
              <a:defRPr sz="400" baseline="0"/>
            </a:lvl5pPr>
          </a:lstStyle>
          <a:p>
            <a:pPr lvl="0"/>
            <a:r>
              <a:rPr kumimoji="1" lang="en-US" altLang="ja-JP" dirty="0"/>
              <a:t>MYOUJI</a:t>
            </a:r>
            <a:r>
              <a:rPr kumimoji="1" lang="ja-JP" altLang="en-US" dirty="0"/>
              <a:t>　</a:t>
            </a:r>
            <a:r>
              <a:rPr kumimoji="1" lang="en-US" altLang="ja-JP" dirty="0"/>
              <a:t>HAIRU</a:t>
            </a:r>
            <a:endParaRPr kumimoji="1" lang="ja-JP" altLang="en-US" dirty="0"/>
          </a:p>
        </p:txBody>
      </p:sp>
      <p:sp>
        <p:nvSpPr>
          <p:cNvPr id="9" name="テキスト プレースホルダー 22">
            <a:extLst>
              <a:ext uri="{FF2B5EF4-FFF2-40B4-BE49-F238E27FC236}">
                <a16:creationId xmlns:a16="http://schemas.microsoft.com/office/drawing/2014/main" id="{7BEF9D95-7168-7773-D14A-6BFF844B66C8}"/>
              </a:ext>
            </a:extLst>
          </p:cNvPr>
          <p:cNvSpPr>
            <a:spLocks noGrp="1"/>
          </p:cNvSpPr>
          <p:nvPr>
            <p:ph type="body" sz="quarter" idx="14" hasCustomPrompt="1"/>
          </p:nvPr>
        </p:nvSpPr>
        <p:spPr>
          <a:xfrm>
            <a:off x="877888" y="491640"/>
            <a:ext cx="1277143" cy="198230"/>
          </a:xfrm>
          <a:prstGeom prst="rect">
            <a:avLst/>
          </a:prstGeom>
        </p:spPr>
        <p:txBody>
          <a:bodyPr lIns="0" tIns="0" rIns="0" bIns="0"/>
          <a:lstStyle>
            <a:lvl1pPr>
              <a:defRPr sz="1450" spc="-10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氏名　はいる</a:t>
            </a:r>
          </a:p>
        </p:txBody>
      </p:sp>
      <p:sp>
        <p:nvSpPr>
          <p:cNvPr id="10" name="テキスト プレースホルダー 22">
            <a:extLst>
              <a:ext uri="{FF2B5EF4-FFF2-40B4-BE49-F238E27FC236}">
                <a16:creationId xmlns:a16="http://schemas.microsoft.com/office/drawing/2014/main" id="{B83BE6F2-8837-33D3-66CD-D920AF8DDA04}"/>
              </a:ext>
            </a:extLst>
          </p:cNvPr>
          <p:cNvSpPr>
            <a:spLocks noGrp="1"/>
          </p:cNvSpPr>
          <p:nvPr>
            <p:ph type="body" sz="quarter" idx="15" hasCustomPrompt="1"/>
          </p:nvPr>
        </p:nvSpPr>
        <p:spPr>
          <a:xfrm>
            <a:off x="1028701" y="796007"/>
            <a:ext cx="1126330" cy="260201"/>
          </a:xfrm>
          <a:prstGeom prst="rect">
            <a:avLst/>
          </a:prstGeom>
        </p:spPr>
        <p:txBody>
          <a:bodyPr lIns="0" tIns="0" rIns="0" bIns="0" anchor="ctr" anchorCtr="0"/>
          <a:lstStyle>
            <a:lvl1pPr algn="just">
              <a:lnSpc>
                <a:spcPts val="700"/>
              </a:lnSpc>
              <a:defRPr sz="5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1" name="テキスト プレースホルダー 22">
            <a:extLst>
              <a:ext uri="{FF2B5EF4-FFF2-40B4-BE49-F238E27FC236}">
                <a16:creationId xmlns:a16="http://schemas.microsoft.com/office/drawing/2014/main" id="{BF4B77E1-32AA-6C48-C8F8-A5BF273431EE}"/>
              </a:ext>
            </a:extLst>
          </p:cNvPr>
          <p:cNvSpPr>
            <a:spLocks noGrp="1"/>
          </p:cNvSpPr>
          <p:nvPr>
            <p:ph type="body" sz="quarter" idx="16" hasCustomPrompt="1"/>
          </p:nvPr>
        </p:nvSpPr>
        <p:spPr>
          <a:xfrm>
            <a:off x="147158" y="633923"/>
            <a:ext cx="502927" cy="202299"/>
          </a:xfrm>
          <a:prstGeom prst="rect">
            <a:avLst/>
          </a:prstGeom>
        </p:spPr>
        <p:txBody>
          <a:bodyPr lIns="0" tIns="0" rIns="0" bIns="0"/>
          <a:lstStyle>
            <a:lvl1pPr algn="ctr">
              <a:defRPr sz="1000" baseline="0">
                <a:ea typeface="+mj-ea"/>
              </a:defRPr>
            </a:lvl1pPr>
            <a:lvl2pPr>
              <a:defRPr sz="400" baseline="0"/>
            </a:lvl2pPr>
            <a:lvl3pPr>
              <a:defRPr sz="400" baseline="0"/>
            </a:lvl3pPr>
            <a:lvl4pPr>
              <a:defRPr sz="400" baseline="0"/>
            </a:lvl4pPr>
            <a:lvl5pPr>
              <a:defRPr sz="400" baseline="0"/>
            </a:lvl5pPr>
          </a:lstStyle>
          <a:p>
            <a:pPr lvl="0"/>
            <a:r>
              <a:rPr kumimoji="1" lang="en-US" altLang="ja-JP" dirty="0"/>
              <a:t>2024</a:t>
            </a:r>
            <a:endParaRPr kumimoji="1" lang="ja-JP" altLang="en-US" dirty="0"/>
          </a:p>
        </p:txBody>
      </p:sp>
      <p:sp>
        <p:nvSpPr>
          <p:cNvPr id="12" name="テキスト プレースホルダー 22">
            <a:extLst>
              <a:ext uri="{FF2B5EF4-FFF2-40B4-BE49-F238E27FC236}">
                <a16:creationId xmlns:a16="http://schemas.microsoft.com/office/drawing/2014/main" id="{33298664-597C-D054-F635-7F433F6DBC65}"/>
              </a:ext>
            </a:extLst>
          </p:cNvPr>
          <p:cNvSpPr>
            <a:spLocks noGrp="1"/>
          </p:cNvSpPr>
          <p:nvPr>
            <p:ph type="body" sz="quarter" idx="18" hasCustomPrompt="1"/>
          </p:nvPr>
        </p:nvSpPr>
        <p:spPr>
          <a:xfrm>
            <a:off x="502513" y="1322908"/>
            <a:ext cx="1652517" cy="298723"/>
          </a:xfrm>
          <a:prstGeom prst="rect">
            <a:avLst/>
          </a:prstGeom>
        </p:spPr>
        <p:txBody>
          <a:bodyPr lIns="0" tIns="0" rIns="0" bIns="0" anchor="t" anchorCtr="0"/>
          <a:lstStyle>
            <a:lvl1pPr algn="just">
              <a:lnSpc>
                <a:spcPts val="80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3" name="テキスト プレースホルダー 22">
            <a:extLst>
              <a:ext uri="{FF2B5EF4-FFF2-40B4-BE49-F238E27FC236}">
                <a16:creationId xmlns:a16="http://schemas.microsoft.com/office/drawing/2014/main" id="{B9D92DE0-CF86-2793-96A4-939CC33CB5F7}"/>
              </a:ext>
            </a:extLst>
          </p:cNvPr>
          <p:cNvSpPr>
            <a:spLocks noGrp="1"/>
          </p:cNvSpPr>
          <p:nvPr>
            <p:ph type="body" sz="quarter" idx="19" hasCustomPrompt="1"/>
          </p:nvPr>
        </p:nvSpPr>
        <p:spPr>
          <a:xfrm>
            <a:off x="435349" y="1639004"/>
            <a:ext cx="1719682" cy="202299"/>
          </a:xfrm>
          <a:prstGeom prst="rect">
            <a:avLst/>
          </a:prstGeom>
        </p:spPr>
        <p:txBody>
          <a:bodyPr lIns="0" tIns="0" rIns="0" bIns="0" anchor="t" anchorCtr="0"/>
          <a:lstStyle>
            <a:lvl1pPr algn="l">
              <a:lnSpc>
                <a:spcPts val="800"/>
              </a:lnSpc>
              <a:defRPr sz="600" spc="0" baseline="0">
                <a:latin typeface="Arial" panose="020B0604020202020204" pitchFamily="34" charset="0"/>
                <a:ea typeface="+mj-ea"/>
              </a:defRPr>
            </a:lvl1pPr>
            <a:lvl2pPr>
              <a:defRPr sz="400" baseline="0"/>
            </a:lvl2pPr>
            <a:lvl3pPr>
              <a:defRPr sz="400" baseline="0"/>
            </a:lvl3pPr>
            <a:lvl4pPr>
              <a:defRPr sz="400" baseline="0"/>
            </a:lvl4pPr>
            <a:lvl5pPr>
              <a:defRPr sz="400" baseline="0"/>
            </a:lvl5pPr>
          </a:lstStyle>
          <a:p>
            <a:pPr lvl="0"/>
            <a:r>
              <a:rPr kumimoji="1" lang="en-US" altLang="ja-JP" dirty="0"/>
              <a:t>Doboku@dammymail.net  080-1234-5678</a:t>
            </a:r>
            <a:r>
              <a:rPr kumimoji="1" lang="ja-JP" altLang="en-US" dirty="0"/>
              <a:t>　</a:t>
            </a:r>
            <a:r>
              <a:rPr kumimoji="1" lang="en-US" altLang="ja-JP" dirty="0" err="1"/>
              <a:t>X@dammyname</a:t>
            </a:r>
            <a:r>
              <a:rPr kumimoji="1" lang="ja-JP" altLang="en-US" dirty="0"/>
              <a:t>　</a:t>
            </a:r>
            <a:r>
              <a:rPr kumimoji="1" lang="en-US" altLang="ja-JP" dirty="0" err="1"/>
              <a:t>Instagram@dammyname</a:t>
            </a:r>
            <a:endParaRPr kumimoji="1" lang="en-US" altLang="ja-JP" dirty="0"/>
          </a:p>
        </p:txBody>
      </p:sp>
      <p:sp>
        <p:nvSpPr>
          <p:cNvPr id="14" name="テキスト プレースホルダー 22">
            <a:extLst>
              <a:ext uri="{FF2B5EF4-FFF2-40B4-BE49-F238E27FC236}">
                <a16:creationId xmlns:a16="http://schemas.microsoft.com/office/drawing/2014/main" id="{C951EAC3-81D6-1523-AD46-EB14ABB6630C}"/>
              </a:ext>
            </a:extLst>
          </p:cNvPr>
          <p:cNvSpPr>
            <a:spLocks noGrp="1"/>
          </p:cNvSpPr>
          <p:nvPr>
            <p:ph type="body" sz="quarter" idx="20" hasCustomPrompt="1"/>
          </p:nvPr>
        </p:nvSpPr>
        <p:spPr>
          <a:xfrm>
            <a:off x="2266950" y="1208964"/>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5" name="テキスト プレースホルダー 22">
            <a:extLst>
              <a:ext uri="{FF2B5EF4-FFF2-40B4-BE49-F238E27FC236}">
                <a16:creationId xmlns:a16="http://schemas.microsoft.com/office/drawing/2014/main" id="{7E48ECA0-F1EE-FBE4-6435-F128850E23B7}"/>
              </a:ext>
            </a:extLst>
          </p:cNvPr>
          <p:cNvSpPr>
            <a:spLocks noGrp="1"/>
          </p:cNvSpPr>
          <p:nvPr>
            <p:ph type="body" sz="quarter" idx="21" hasCustomPrompt="1"/>
          </p:nvPr>
        </p:nvSpPr>
        <p:spPr>
          <a:xfrm>
            <a:off x="2266950" y="1071558"/>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景観</a:t>
            </a:r>
          </a:p>
        </p:txBody>
      </p:sp>
      <p:sp>
        <p:nvSpPr>
          <p:cNvPr id="16" name="テキスト プレースホルダー 22">
            <a:extLst>
              <a:ext uri="{FF2B5EF4-FFF2-40B4-BE49-F238E27FC236}">
                <a16:creationId xmlns:a16="http://schemas.microsoft.com/office/drawing/2014/main" id="{FAAE50FB-AE4F-9E4E-F4A8-A7EBC46E1C99}"/>
              </a:ext>
            </a:extLst>
          </p:cNvPr>
          <p:cNvSpPr>
            <a:spLocks noGrp="1"/>
          </p:cNvSpPr>
          <p:nvPr>
            <p:ph type="body" sz="quarter" idx="22" hasCustomPrompt="1"/>
          </p:nvPr>
        </p:nvSpPr>
        <p:spPr>
          <a:xfrm>
            <a:off x="2266950" y="1484229"/>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Urban Planning</a:t>
            </a:r>
            <a:endParaRPr kumimoji="1" lang="ja-JP" altLang="en-US" dirty="0"/>
          </a:p>
        </p:txBody>
      </p:sp>
      <p:sp>
        <p:nvSpPr>
          <p:cNvPr id="17" name="テキスト プレースホルダー 22">
            <a:extLst>
              <a:ext uri="{FF2B5EF4-FFF2-40B4-BE49-F238E27FC236}">
                <a16:creationId xmlns:a16="http://schemas.microsoft.com/office/drawing/2014/main" id="{2B949055-71C4-AF69-7534-15DA14ADFF42}"/>
              </a:ext>
            </a:extLst>
          </p:cNvPr>
          <p:cNvSpPr>
            <a:spLocks noGrp="1"/>
          </p:cNvSpPr>
          <p:nvPr>
            <p:ph type="body" sz="quarter" idx="23" hasCustomPrompt="1"/>
          </p:nvPr>
        </p:nvSpPr>
        <p:spPr>
          <a:xfrm>
            <a:off x="2266950" y="1346823"/>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都市計画</a:t>
            </a:r>
          </a:p>
        </p:txBody>
      </p:sp>
      <p:sp>
        <p:nvSpPr>
          <p:cNvPr id="18" name="テキスト プレースホルダー 22">
            <a:extLst>
              <a:ext uri="{FF2B5EF4-FFF2-40B4-BE49-F238E27FC236}">
                <a16:creationId xmlns:a16="http://schemas.microsoft.com/office/drawing/2014/main" id="{055B11CD-73B7-4342-69E8-975F12C7606F}"/>
              </a:ext>
            </a:extLst>
          </p:cNvPr>
          <p:cNvSpPr>
            <a:spLocks noGrp="1"/>
          </p:cNvSpPr>
          <p:nvPr>
            <p:ph type="body" sz="quarter" idx="24" hasCustomPrompt="1"/>
          </p:nvPr>
        </p:nvSpPr>
        <p:spPr>
          <a:xfrm>
            <a:off x="2266950" y="1759037"/>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9" name="テキスト プレースホルダー 22">
            <a:extLst>
              <a:ext uri="{FF2B5EF4-FFF2-40B4-BE49-F238E27FC236}">
                <a16:creationId xmlns:a16="http://schemas.microsoft.com/office/drawing/2014/main" id="{BC71AE68-DCF9-2435-1B83-277EA882C35E}"/>
              </a:ext>
            </a:extLst>
          </p:cNvPr>
          <p:cNvSpPr>
            <a:spLocks noGrp="1"/>
          </p:cNvSpPr>
          <p:nvPr>
            <p:ph type="body" sz="quarter" idx="25" hasCustomPrompt="1"/>
          </p:nvPr>
        </p:nvSpPr>
        <p:spPr>
          <a:xfrm>
            <a:off x="2266950" y="1621631"/>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dirty="0"/>
              <a:t>〇〇〇</a:t>
            </a:r>
          </a:p>
          <a:p>
            <a:pPr lvl="0"/>
            <a:endParaRPr kumimoji="1" lang="ja-JP" altLang="en-US" dirty="0"/>
          </a:p>
        </p:txBody>
      </p:sp>
      <p:pic>
        <p:nvPicPr>
          <p:cNvPr id="2" name="図 1" descr="ロゴ, 会社名&#10;&#10;自動的に生成された説明">
            <a:extLst>
              <a:ext uri="{FF2B5EF4-FFF2-40B4-BE49-F238E27FC236}">
                <a16:creationId xmlns:a16="http://schemas.microsoft.com/office/drawing/2014/main" id="{5ECA18F5-CB4A-BD64-9A67-691A76B26BC5}"/>
              </a:ext>
            </a:extLst>
          </p:cNvPr>
          <p:cNvPicPr>
            <a:picLocks noChangeAspect="1"/>
          </p:cNvPicPr>
          <p:nvPr userDrawn="1"/>
        </p:nvPicPr>
        <p:blipFill>
          <a:blip r:embed="rId3"/>
          <a:srcRect l="16523" t="27409" r="11221" b="28905"/>
          <a:stretch/>
        </p:blipFill>
        <p:spPr>
          <a:xfrm>
            <a:off x="127101" y="147237"/>
            <a:ext cx="543039" cy="328325"/>
          </a:xfrm>
          <a:prstGeom prst="rect">
            <a:avLst/>
          </a:prstGeom>
        </p:spPr>
      </p:pic>
    </p:spTree>
    <p:extLst>
      <p:ext uri="{BB962C8B-B14F-4D97-AF65-F5344CB8AC3E}">
        <p14:creationId xmlns:p14="http://schemas.microsoft.com/office/powerpoint/2010/main" val="2623418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3" name="図 2">
            <a:extLst>
              <a:ext uri="{FF2B5EF4-FFF2-40B4-BE49-F238E27FC236}">
                <a16:creationId xmlns:a16="http://schemas.microsoft.com/office/drawing/2014/main" id="{426DD286-763D-1B81-579D-6EEC27741BE4}"/>
              </a:ext>
            </a:extLst>
          </p:cNvPr>
          <p:cNvPicPr>
            <a:picLocks noChangeAspect="1"/>
          </p:cNvPicPr>
          <p:nvPr userDrawn="1"/>
        </p:nvPicPr>
        <p:blipFill>
          <a:blip r:embed="rId2"/>
          <a:srcRect/>
          <a:stretch/>
        </p:blipFill>
        <p:spPr>
          <a:xfrm>
            <a:off x="2" y="-981"/>
            <a:ext cx="3276598" cy="1980590"/>
          </a:xfrm>
          <a:prstGeom prst="rect">
            <a:avLst/>
          </a:prstGeom>
        </p:spPr>
      </p:pic>
      <p:sp>
        <p:nvSpPr>
          <p:cNvPr id="8" name="テキスト プレースホルダー 22">
            <a:extLst>
              <a:ext uri="{FF2B5EF4-FFF2-40B4-BE49-F238E27FC236}">
                <a16:creationId xmlns:a16="http://schemas.microsoft.com/office/drawing/2014/main" id="{242F984C-DADF-1915-F29B-FE4DBBF16691}"/>
              </a:ext>
            </a:extLst>
          </p:cNvPr>
          <p:cNvSpPr>
            <a:spLocks noGrp="1"/>
          </p:cNvSpPr>
          <p:nvPr>
            <p:ph type="body" sz="quarter" idx="22" hasCustomPrompt="1"/>
          </p:nvPr>
        </p:nvSpPr>
        <p:spPr>
          <a:xfrm>
            <a:off x="230687" y="1546024"/>
            <a:ext cx="1750588" cy="237850"/>
          </a:xfrm>
          <a:prstGeom prst="rect">
            <a:avLst/>
          </a:prstGeom>
        </p:spPr>
        <p:txBody>
          <a:bodyPr lIns="0" tIns="0" rIns="0" bIns="0" anchor="t" anchorCtr="0"/>
          <a:lstStyle>
            <a:lvl1pPr algn="just">
              <a:lnSpc>
                <a:spcPct val="118000"/>
              </a:lnSpc>
              <a:defRPr sz="600" spc="0" baseline="0">
                <a:latin typeface="+mj-ea"/>
                <a:ea typeface="HGPｺﾞｼｯｸM" panose="020B0600000000000000" pitchFamily="50" charset="-128"/>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a:t>
            </a:r>
          </a:p>
        </p:txBody>
      </p:sp>
      <p:sp>
        <p:nvSpPr>
          <p:cNvPr id="6" name="テキスト ボックス 5">
            <a:extLst>
              <a:ext uri="{FF2B5EF4-FFF2-40B4-BE49-F238E27FC236}">
                <a16:creationId xmlns:a16="http://schemas.microsoft.com/office/drawing/2014/main" id="{2FCD094F-BB05-EB8B-B44F-7533F8ED076C}"/>
              </a:ext>
            </a:extLst>
          </p:cNvPr>
          <p:cNvSpPr txBox="1"/>
          <p:nvPr userDrawn="1"/>
        </p:nvSpPr>
        <p:spPr>
          <a:xfrm>
            <a:off x="2209316" y="466225"/>
            <a:ext cx="836597" cy="1184170"/>
          </a:xfrm>
          <a:prstGeom prst="rect">
            <a:avLst/>
          </a:prstGeom>
          <a:noFill/>
        </p:spPr>
        <p:txBody>
          <a:bodyPr wrap="square" lIns="0" tIns="0" rIns="0" bIns="0" rtlCol="0" anchor="t">
            <a:spAutoFit/>
          </a:bodyPr>
          <a:lstStyle/>
          <a:p>
            <a:pPr marL="0" marR="0" lvl="0" indent="0" algn="just" defTabSz="914400" rtl="0" eaLnBrk="1" fontAlgn="auto" latinLnBrk="0" hangingPunct="1">
              <a:lnSpc>
                <a:spcPct val="118000"/>
              </a:lnSpc>
              <a:spcBef>
                <a:spcPts val="0"/>
              </a:spcBef>
              <a:spcAft>
                <a:spcPts val="0"/>
              </a:spcAft>
              <a:buClr>
                <a:srgbClr val="000000"/>
              </a:buClr>
              <a:buSzTx/>
              <a:buFont typeface="Arial"/>
              <a:buNone/>
              <a:tabLst/>
              <a:defRPr/>
            </a:pPr>
            <a:r>
              <a:rPr kumimoji="1" lang="ja-JP" altLang="en-US" sz="600" spc="0" baseline="0" dirty="0">
                <a:latin typeface="HGPｺﾞｼｯｸM" panose="020B0600000000000000" pitchFamily="50" charset="-128"/>
                <a:ea typeface="HGPｺﾞｼｯｸM" panose="020B0600000000000000" pitchFamily="50" charset="-128"/>
              </a:rPr>
              <a:t>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a:t>
            </a:r>
          </a:p>
        </p:txBody>
      </p:sp>
    </p:spTree>
    <p:extLst>
      <p:ext uri="{BB962C8B-B14F-4D97-AF65-F5344CB8AC3E}">
        <p14:creationId xmlns:p14="http://schemas.microsoft.com/office/powerpoint/2010/main" val="290014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説明p1">
    <p:spTree>
      <p:nvGrpSpPr>
        <p:cNvPr id="1" name=""/>
        <p:cNvGrpSpPr/>
        <p:nvPr/>
      </p:nvGrpSpPr>
      <p:grpSpPr>
        <a:xfrm>
          <a:off x="0" y="0"/>
          <a:ext cx="0" cy="0"/>
          <a:chOff x="0" y="0"/>
          <a:chExt cx="0" cy="0"/>
        </a:xfrm>
      </p:grpSpPr>
      <p:pic>
        <p:nvPicPr>
          <p:cNvPr id="5" name="図 4" descr="グラフィカル ユーザー インターフェイス, アプリケーション&#10;&#10;自動的に生成された説明">
            <a:extLst>
              <a:ext uri="{FF2B5EF4-FFF2-40B4-BE49-F238E27FC236}">
                <a16:creationId xmlns:a16="http://schemas.microsoft.com/office/drawing/2014/main" id="{FCF7500F-D38C-23D7-0E50-0C7F50398617}"/>
              </a:ext>
            </a:extLst>
          </p:cNvPr>
          <p:cNvPicPr>
            <a:picLocks noChangeAspect="1"/>
          </p:cNvPicPr>
          <p:nvPr userDrawn="1"/>
        </p:nvPicPr>
        <p:blipFill>
          <a:blip r:embed="rId2"/>
          <a:stretch>
            <a:fillRect/>
          </a:stretch>
        </p:blipFill>
        <p:spPr>
          <a:xfrm>
            <a:off x="128383" y="1035723"/>
            <a:ext cx="991513" cy="884429"/>
          </a:xfrm>
          <a:prstGeom prst="rect">
            <a:avLst/>
          </a:prstGeom>
        </p:spPr>
      </p:pic>
      <p:sp>
        <p:nvSpPr>
          <p:cNvPr id="37" name="テキスト ボックス 36">
            <a:extLst>
              <a:ext uri="{FF2B5EF4-FFF2-40B4-BE49-F238E27FC236}">
                <a16:creationId xmlns:a16="http://schemas.microsoft.com/office/drawing/2014/main" id="{E69CAF29-CA05-55C5-3E25-0C6990E07277}"/>
              </a:ext>
            </a:extLst>
          </p:cNvPr>
          <p:cNvSpPr txBox="1"/>
          <p:nvPr userDrawn="1"/>
        </p:nvSpPr>
        <p:spPr>
          <a:xfrm>
            <a:off x="124028" y="45654"/>
            <a:ext cx="3027388" cy="307328"/>
          </a:xfrm>
          <a:prstGeom prst="rect">
            <a:avLst/>
          </a:prstGeom>
          <a:noFill/>
        </p:spPr>
        <p:txBody>
          <a:bodyPr wrap="square">
            <a:spAutoFit/>
          </a:bodyPr>
          <a:lstStyle/>
          <a:p>
            <a:r>
              <a:rPr kumimoji="1" lang="ja-JP" altLang="en-US" sz="559" b="0" i="0">
                <a:latin typeface="BIZ UDPGothic" panose="020B0400000000000000" pitchFamily="34" charset="-128"/>
                <a:ea typeface="BIZ UDPGothic" panose="020B0400000000000000" pitchFamily="34" charset="-128"/>
              </a:rPr>
              <a:t>土木学会第</a:t>
            </a:r>
            <a:r>
              <a:rPr kumimoji="1" lang="en-US" altLang="ja-JP" sz="559" b="0" i="0" dirty="0">
                <a:latin typeface="BIZ UDPGothic" panose="020B0400000000000000" pitchFamily="34" charset="-128"/>
                <a:ea typeface="BIZ UDPGothic" panose="020B0400000000000000" pitchFamily="34" charset="-128"/>
              </a:rPr>
              <a:t>112</a:t>
            </a:r>
            <a:r>
              <a:rPr kumimoji="1" lang="ja-JP" altLang="en-US" sz="559" b="0" i="0">
                <a:latin typeface="BIZ UDPGothic" panose="020B0400000000000000" pitchFamily="34" charset="-128"/>
                <a:ea typeface="BIZ UDPGothic" panose="020B0400000000000000" pitchFamily="34" charset="-128"/>
              </a:rPr>
              <a:t>代会長プロジェクト「交流の風景プロジェクト」</a:t>
            </a:r>
            <a:r>
              <a:rPr kumimoji="1" lang="en-US" altLang="ja-JP" sz="559" b="0" i="0" dirty="0">
                <a:latin typeface="BIZ UDPGothic" panose="020B0400000000000000" pitchFamily="34" charset="-128"/>
                <a:ea typeface="BIZ UDPGothic" panose="020B0400000000000000" pitchFamily="34" charset="-128"/>
              </a:rPr>
              <a:t> </a:t>
            </a:r>
            <a:r>
              <a:rPr kumimoji="1" lang="ja-JP" altLang="en-US" sz="559" b="0" i="0">
                <a:latin typeface="BIZ UDPGothic" panose="020B0400000000000000" pitchFamily="34" charset="-128"/>
                <a:ea typeface="BIZ UDPGothic" panose="020B0400000000000000" pitchFamily="34" charset="-128"/>
              </a:rPr>
              <a:t>会員名刺</a:t>
            </a:r>
            <a:r>
              <a:rPr kumimoji="1" lang="en-US" altLang="ja-JP" sz="559" b="0" i="0" dirty="0">
                <a:latin typeface="BIZ UDPGothic" panose="020B0400000000000000" pitchFamily="34" charset="-128"/>
                <a:ea typeface="BIZ UDPGothic" panose="020B0400000000000000" pitchFamily="34" charset="-128"/>
              </a:rPr>
              <a:t>WG</a:t>
            </a:r>
            <a:br>
              <a:rPr kumimoji="1" lang="en-US" altLang="ja-JP" sz="745" b="0" i="0" dirty="0">
                <a:latin typeface="BIZ UDPGothic" panose="020B0400000000000000" pitchFamily="34" charset="-128"/>
                <a:ea typeface="BIZ UDPGothic" panose="020B0400000000000000" pitchFamily="34" charset="-128"/>
              </a:rPr>
            </a:br>
            <a:r>
              <a:rPr kumimoji="1" lang="en-US" altLang="ja-JP" sz="745" b="0" i="0" dirty="0">
                <a:latin typeface="BIZ UDPGothic" panose="020B0400000000000000" pitchFamily="34" charset="-128"/>
                <a:ea typeface="BIZ UDPGothic" panose="020B0400000000000000" pitchFamily="34" charset="-128"/>
              </a:rPr>
              <a:t>JSCE</a:t>
            </a:r>
            <a:r>
              <a:rPr kumimoji="1" lang="ja-JP" altLang="en-US" sz="838" b="0" i="0">
                <a:latin typeface="BIZ UDPGothic" panose="020B0400000000000000" pitchFamily="34" charset="-128"/>
                <a:ea typeface="BIZ UDPGothic" panose="020B0400000000000000" pitchFamily="34" charset="-128"/>
              </a:rPr>
              <a:t>交流名刺</a:t>
            </a:r>
            <a:r>
              <a:rPr kumimoji="1" lang="en-US" altLang="ja-JP" sz="838" b="0" i="0" dirty="0">
                <a:latin typeface="BIZ UDPGothic" panose="020B0400000000000000" pitchFamily="34" charset="-128"/>
                <a:ea typeface="BIZ UDPGothic" panose="020B0400000000000000" pitchFamily="34" charset="-128"/>
              </a:rPr>
              <a:t>_</a:t>
            </a:r>
            <a:r>
              <a:rPr kumimoji="1" lang="ja-JP" altLang="en-US" sz="838" b="0" i="0">
                <a:latin typeface="BIZ UDPGothic" panose="020B0400000000000000" pitchFamily="34" charset="-128"/>
                <a:ea typeface="BIZ UDPGothic" panose="020B0400000000000000" pitchFamily="34" charset="-128"/>
              </a:rPr>
              <a:t>支部版テンプレートの使い方</a:t>
            </a:r>
            <a:endParaRPr lang="ja-JP" altLang="en-US" sz="838" b="0" i="0">
              <a:latin typeface="BIZ UDPGothic" panose="020B0400000000000000" pitchFamily="34" charset="-128"/>
              <a:ea typeface="BIZ UDPGothic" panose="020B0400000000000000" pitchFamily="34" charset="-128"/>
            </a:endParaRPr>
          </a:p>
        </p:txBody>
      </p:sp>
      <p:pic>
        <p:nvPicPr>
          <p:cNvPr id="24" name="図 23" descr="グラフィカル ユーザー インターフェイス, アプリケーション&#10;&#10;自動的に生成された説明">
            <a:extLst>
              <a:ext uri="{FF2B5EF4-FFF2-40B4-BE49-F238E27FC236}">
                <a16:creationId xmlns:a16="http://schemas.microsoft.com/office/drawing/2014/main" id="{0B114945-224D-A110-3A2E-68CACA804EBE}"/>
              </a:ext>
            </a:extLst>
          </p:cNvPr>
          <p:cNvPicPr>
            <a:picLocks noChangeAspect="1"/>
          </p:cNvPicPr>
          <p:nvPr userDrawn="1"/>
        </p:nvPicPr>
        <p:blipFill>
          <a:blip r:embed="rId3"/>
          <a:stretch>
            <a:fillRect/>
          </a:stretch>
        </p:blipFill>
        <p:spPr>
          <a:xfrm>
            <a:off x="125185" y="538043"/>
            <a:ext cx="1546165" cy="366039"/>
          </a:xfrm>
          <a:prstGeom prst="rect">
            <a:avLst/>
          </a:prstGeom>
        </p:spPr>
      </p:pic>
      <p:sp>
        <p:nvSpPr>
          <p:cNvPr id="25" name="左矢印 24">
            <a:extLst>
              <a:ext uri="{FF2B5EF4-FFF2-40B4-BE49-F238E27FC236}">
                <a16:creationId xmlns:a16="http://schemas.microsoft.com/office/drawing/2014/main" id="{256E3CCF-FB1D-7807-505B-9726EBC954FE}"/>
              </a:ext>
            </a:extLst>
          </p:cNvPr>
          <p:cNvSpPr/>
          <p:nvPr userDrawn="1"/>
        </p:nvSpPr>
        <p:spPr>
          <a:xfrm rot="20456739">
            <a:off x="532228" y="619971"/>
            <a:ext cx="183824" cy="114300"/>
          </a:xfrm>
          <a:prstGeom prst="leftArrow">
            <a:avLst/>
          </a:prstGeom>
          <a:solidFill>
            <a:srgbClr val="FF0000">
              <a:alpha val="701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6075"/>
          </a:p>
        </p:txBody>
      </p:sp>
      <p:sp>
        <p:nvSpPr>
          <p:cNvPr id="26" name="テキスト ボックス 25">
            <a:extLst>
              <a:ext uri="{FF2B5EF4-FFF2-40B4-BE49-F238E27FC236}">
                <a16:creationId xmlns:a16="http://schemas.microsoft.com/office/drawing/2014/main" id="{DD8A68AA-84DF-6CAD-9848-7EB7641618B5}"/>
              </a:ext>
            </a:extLst>
          </p:cNvPr>
          <p:cNvSpPr txBox="1"/>
          <p:nvPr userDrawn="1"/>
        </p:nvSpPr>
        <p:spPr>
          <a:xfrm>
            <a:off x="1714500" y="538042"/>
            <a:ext cx="1436916" cy="86049"/>
          </a:xfrm>
          <a:prstGeom prst="rect">
            <a:avLst/>
          </a:prstGeom>
          <a:noFill/>
        </p:spPr>
        <p:txBody>
          <a:bodyPr wrap="square" lIns="0" tIns="0" rIns="0" bIns="0" rtlCol="0">
            <a:spAutoFit/>
          </a:bodyPr>
          <a:lstStyle/>
          <a:p>
            <a:r>
              <a:rPr kumimoji="1" lang="en-US" altLang="ja-JP" sz="559" dirty="0">
                <a:latin typeface="BIZ UDPGothic" panose="020B0400000000000000" pitchFamily="34" charset="-128"/>
                <a:ea typeface="BIZ UDPGothic" panose="020B0400000000000000" pitchFamily="34" charset="-128"/>
              </a:rPr>
              <a:t>①</a:t>
            </a:r>
            <a:r>
              <a:rPr kumimoji="1" lang="ja-JP" altLang="en-US" sz="559">
                <a:latin typeface="BIZ UDPGothic" panose="020B0400000000000000" pitchFamily="34" charset="-128"/>
                <a:ea typeface="BIZ UDPGothic" panose="020B0400000000000000" pitchFamily="34" charset="-128"/>
              </a:rPr>
              <a:t>「新しいスライド」をクリック。</a:t>
            </a:r>
            <a:endParaRPr kumimoji="1" lang="en-US" altLang="ja-JP" sz="559" dirty="0">
              <a:latin typeface="BIZ UDPGothic" panose="020B0400000000000000" pitchFamily="34" charset="-128"/>
              <a:ea typeface="BIZ UDPGothic" panose="020B0400000000000000" pitchFamily="34" charset="-128"/>
            </a:endParaRPr>
          </a:p>
        </p:txBody>
      </p:sp>
      <p:sp>
        <p:nvSpPr>
          <p:cNvPr id="29" name="角丸四角形 28">
            <a:extLst>
              <a:ext uri="{FF2B5EF4-FFF2-40B4-BE49-F238E27FC236}">
                <a16:creationId xmlns:a16="http://schemas.microsoft.com/office/drawing/2014/main" id="{6C3824CA-A00A-96DF-9C83-21134E107B04}"/>
              </a:ext>
            </a:extLst>
          </p:cNvPr>
          <p:cNvSpPr/>
          <p:nvPr/>
        </p:nvSpPr>
        <p:spPr>
          <a:xfrm>
            <a:off x="335453" y="1236687"/>
            <a:ext cx="340346" cy="146173"/>
          </a:xfrm>
          <a:prstGeom prst="roundRect">
            <a:avLst/>
          </a:prstGeom>
          <a:noFill/>
          <a:ln>
            <a:solidFill>
              <a:srgbClr val="FF0000">
                <a:alpha val="6993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6075"/>
          </a:p>
        </p:txBody>
      </p:sp>
      <p:sp>
        <p:nvSpPr>
          <p:cNvPr id="31" name="テキスト ボックス 30">
            <a:extLst>
              <a:ext uri="{FF2B5EF4-FFF2-40B4-BE49-F238E27FC236}">
                <a16:creationId xmlns:a16="http://schemas.microsoft.com/office/drawing/2014/main" id="{FBFF7C46-2D8B-593F-FFBD-D2E0D220FE7B}"/>
              </a:ext>
            </a:extLst>
          </p:cNvPr>
          <p:cNvSpPr txBox="1"/>
          <p:nvPr/>
        </p:nvSpPr>
        <p:spPr>
          <a:xfrm>
            <a:off x="442655" y="1008650"/>
            <a:ext cx="714162" cy="86049"/>
          </a:xfrm>
          <a:prstGeom prst="rect">
            <a:avLst/>
          </a:prstGeom>
          <a:noFill/>
        </p:spPr>
        <p:txBody>
          <a:bodyPr wrap="square" lIns="0" tIns="0" rIns="0" bIns="0" rtlCol="0">
            <a:spAutoFit/>
          </a:bodyPr>
          <a:lstStyle/>
          <a:p>
            <a:r>
              <a:rPr kumimoji="1" lang="ja-JP" altLang="en-US" sz="559" b="1">
                <a:solidFill>
                  <a:srgbClr val="FF0000"/>
                </a:solidFill>
                <a:latin typeface="BIZ UDPGothic" panose="020B0400000000000000" pitchFamily="34" charset="-128"/>
                <a:ea typeface="BIZ UDPGothic" panose="020B0400000000000000" pitchFamily="34" charset="-128"/>
              </a:rPr>
              <a:t>例）北海道支部の場合</a:t>
            </a:r>
          </a:p>
        </p:txBody>
      </p:sp>
      <p:sp>
        <p:nvSpPr>
          <p:cNvPr id="33" name="テキスト ボックス 32">
            <a:extLst>
              <a:ext uri="{FF2B5EF4-FFF2-40B4-BE49-F238E27FC236}">
                <a16:creationId xmlns:a16="http://schemas.microsoft.com/office/drawing/2014/main" id="{12F9C00E-2742-132F-E7FC-1168205E8B0C}"/>
              </a:ext>
            </a:extLst>
          </p:cNvPr>
          <p:cNvSpPr txBox="1"/>
          <p:nvPr userDrawn="1"/>
        </p:nvSpPr>
        <p:spPr>
          <a:xfrm>
            <a:off x="1422680" y="943365"/>
            <a:ext cx="1744628" cy="172098"/>
          </a:xfrm>
          <a:prstGeom prst="rect">
            <a:avLst/>
          </a:prstGeom>
          <a:noFill/>
        </p:spPr>
        <p:txBody>
          <a:bodyPr wrap="square" lIns="0" tIns="0" rIns="0" bIns="0" rtlCol="0">
            <a:spAutoFit/>
          </a:bodyPr>
          <a:lstStyle/>
          <a:p>
            <a:r>
              <a:rPr kumimoji="1" lang="en-US" altLang="ja-JP" sz="559" dirty="0">
                <a:latin typeface="BIZ UDPGothic" panose="020B0400000000000000" pitchFamily="34" charset="-128"/>
                <a:ea typeface="BIZ UDPGothic" panose="020B0400000000000000" pitchFamily="34" charset="-128"/>
              </a:rPr>
              <a:t>②</a:t>
            </a:r>
            <a:r>
              <a:rPr kumimoji="1" lang="ja-JP" altLang="en-US" sz="559" dirty="0">
                <a:latin typeface="BIZ UDPGothic" panose="020B0400000000000000" pitchFamily="34" charset="-128"/>
                <a:ea typeface="BIZ UDPGothic" panose="020B0400000000000000" pitchFamily="34" charset="-128"/>
              </a:rPr>
              <a:t> 名刺の表と裏、それぞれ所属支部のものを選ぶ。</a:t>
            </a:r>
            <a:endParaRPr kumimoji="1" lang="en-US" altLang="ja-JP" sz="559" dirty="0">
              <a:latin typeface="BIZ UDPGothic" panose="020B0400000000000000" pitchFamily="34" charset="-128"/>
              <a:ea typeface="BIZ UDPGothic" panose="020B0400000000000000" pitchFamily="34" charset="-128"/>
            </a:endParaRPr>
          </a:p>
          <a:p>
            <a:r>
              <a:rPr kumimoji="1" lang="ja-JP" altLang="en-US" sz="559" dirty="0">
                <a:latin typeface="BIZ UDPGothic" panose="020B0400000000000000" pitchFamily="34" charset="-128"/>
                <a:ea typeface="BIZ UDPGothic" panose="020B0400000000000000" pitchFamily="34" charset="-128"/>
              </a:rPr>
              <a:t>　　各支部のカラーは以下の通り。</a:t>
            </a:r>
            <a:endParaRPr kumimoji="1" lang="en-US" altLang="ja-JP" sz="559" dirty="0">
              <a:latin typeface="BIZ UDPGothic" panose="020B0400000000000000" pitchFamily="34" charset="-128"/>
              <a:ea typeface="BIZ UDPGothic" panose="020B0400000000000000" pitchFamily="34" charset="-128"/>
            </a:endParaRPr>
          </a:p>
        </p:txBody>
      </p:sp>
      <p:sp>
        <p:nvSpPr>
          <p:cNvPr id="34" name="テキスト ボックス 33">
            <a:extLst>
              <a:ext uri="{FF2B5EF4-FFF2-40B4-BE49-F238E27FC236}">
                <a16:creationId xmlns:a16="http://schemas.microsoft.com/office/drawing/2014/main" id="{D387915A-E2F9-F0B7-B31F-43149CB4B994}"/>
              </a:ext>
            </a:extLst>
          </p:cNvPr>
          <p:cNvSpPr txBox="1"/>
          <p:nvPr userDrawn="1"/>
        </p:nvSpPr>
        <p:spPr>
          <a:xfrm>
            <a:off x="643963" y="494118"/>
            <a:ext cx="365236" cy="264240"/>
          </a:xfrm>
          <a:prstGeom prst="rect">
            <a:avLst/>
          </a:prstGeom>
          <a:noFill/>
        </p:spPr>
        <p:txBody>
          <a:bodyPr wrap="square" rtlCol="0">
            <a:spAutoFit/>
          </a:bodyPr>
          <a:lstStyle/>
          <a:p>
            <a:pPr algn="ctr"/>
            <a:r>
              <a:rPr kumimoji="1" lang="en-US" altLang="ja-JP" sz="1100" b="1" dirty="0">
                <a:solidFill>
                  <a:srgbClr val="FF0000"/>
                </a:solidFill>
                <a:latin typeface="Arial" panose="020B0604020202020204" pitchFamily="34" charset="0"/>
                <a:cs typeface="Arial" panose="020B0604020202020204" pitchFamily="34" charset="0"/>
              </a:rPr>
              <a:t>①</a:t>
            </a:r>
            <a:endParaRPr kumimoji="1" lang="ja-JP" altLang="en-US" sz="1100" b="1">
              <a:solidFill>
                <a:srgbClr val="FF0000"/>
              </a:solidFill>
              <a:latin typeface="Arial" panose="020B0604020202020204" pitchFamily="34" charset="0"/>
              <a:cs typeface="Arial" panose="020B0604020202020204" pitchFamily="34" charset="0"/>
            </a:endParaRPr>
          </a:p>
        </p:txBody>
      </p:sp>
      <p:sp>
        <p:nvSpPr>
          <p:cNvPr id="35" name="テキスト ボックス 34">
            <a:extLst>
              <a:ext uri="{FF2B5EF4-FFF2-40B4-BE49-F238E27FC236}">
                <a16:creationId xmlns:a16="http://schemas.microsoft.com/office/drawing/2014/main" id="{D4F667C0-AECB-5787-74CF-2649A636DD66}"/>
              </a:ext>
            </a:extLst>
          </p:cNvPr>
          <p:cNvSpPr txBox="1"/>
          <p:nvPr userDrawn="1"/>
        </p:nvSpPr>
        <p:spPr>
          <a:xfrm>
            <a:off x="168980" y="913950"/>
            <a:ext cx="365236" cy="264240"/>
          </a:xfrm>
          <a:prstGeom prst="rect">
            <a:avLst/>
          </a:prstGeom>
          <a:noFill/>
        </p:spPr>
        <p:txBody>
          <a:bodyPr wrap="square" rtlCol="0">
            <a:spAutoFit/>
          </a:bodyPr>
          <a:lstStyle/>
          <a:p>
            <a:pPr algn="ctr"/>
            <a:r>
              <a:rPr kumimoji="1" lang="en-US" altLang="ja-JP" sz="1100" b="1" dirty="0">
                <a:solidFill>
                  <a:srgbClr val="FF0000"/>
                </a:solidFill>
                <a:latin typeface="Arial" panose="020B0604020202020204" pitchFamily="34" charset="0"/>
                <a:cs typeface="Arial" panose="020B0604020202020204" pitchFamily="34" charset="0"/>
              </a:rPr>
              <a:t>②</a:t>
            </a:r>
            <a:endParaRPr kumimoji="1" lang="ja-JP" altLang="en-US" sz="1100" b="1">
              <a:solidFill>
                <a:srgbClr val="FF0000"/>
              </a:solidFill>
              <a:latin typeface="Arial" panose="020B0604020202020204" pitchFamily="34" charset="0"/>
              <a:cs typeface="Arial" panose="020B0604020202020204" pitchFamily="34" charset="0"/>
            </a:endParaRPr>
          </a:p>
        </p:txBody>
      </p:sp>
      <p:sp>
        <p:nvSpPr>
          <p:cNvPr id="6" name="左矢印 5">
            <a:extLst>
              <a:ext uri="{FF2B5EF4-FFF2-40B4-BE49-F238E27FC236}">
                <a16:creationId xmlns:a16="http://schemas.microsoft.com/office/drawing/2014/main" id="{192AE83D-FE2C-A53B-D85E-E4537299BD16}"/>
              </a:ext>
            </a:extLst>
          </p:cNvPr>
          <p:cNvSpPr/>
          <p:nvPr userDrawn="1"/>
        </p:nvSpPr>
        <p:spPr>
          <a:xfrm rot="18755510">
            <a:off x="560183" y="1118297"/>
            <a:ext cx="113199" cy="106417"/>
          </a:xfrm>
          <a:prstGeom prst="leftArrow">
            <a:avLst/>
          </a:prstGeom>
          <a:solidFill>
            <a:srgbClr val="FF0000">
              <a:alpha val="701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6075"/>
          </a:p>
        </p:txBody>
      </p:sp>
      <p:grpSp>
        <p:nvGrpSpPr>
          <p:cNvPr id="2" name="グループ化 1">
            <a:extLst>
              <a:ext uri="{FF2B5EF4-FFF2-40B4-BE49-F238E27FC236}">
                <a16:creationId xmlns:a16="http://schemas.microsoft.com/office/drawing/2014/main" id="{AE3017DC-24D0-0859-63FB-8884EAB2A0BB}"/>
              </a:ext>
            </a:extLst>
          </p:cNvPr>
          <p:cNvGrpSpPr/>
          <p:nvPr userDrawn="1"/>
        </p:nvGrpSpPr>
        <p:grpSpPr>
          <a:xfrm>
            <a:off x="1358729" y="1267762"/>
            <a:ext cx="1789488" cy="652390"/>
            <a:chOff x="1358729" y="1267762"/>
            <a:chExt cx="1789488" cy="652390"/>
          </a:xfrm>
        </p:grpSpPr>
        <p:pic>
          <p:nvPicPr>
            <p:cNvPr id="7" name="図 6" descr="グラフィカル ユーザー インターフェイス, アプリケーション, Teams&#10;&#10;自動的に生成された説明">
              <a:extLst>
                <a:ext uri="{FF2B5EF4-FFF2-40B4-BE49-F238E27FC236}">
                  <a16:creationId xmlns:a16="http://schemas.microsoft.com/office/drawing/2014/main" id="{9C09E1A2-AE9E-8BAE-BF02-9586EB41DD40}"/>
                </a:ext>
              </a:extLst>
            </p:cNvPr>
            <p:cNvPicPr>
              <a:picLocks noChangeAspect="1"/>
            </p:cNvPicPr>
            <p:nvPr userDrawn="1"/>
          </p:nvPicPr>
          <p:blipFill>
            <a:blip r:embed="rId4"/>
            <a:stretch>
              <a:fillRect/>
            </a:stretch>
          </p:blipFill>
          <p:spPr>
            <a:xfrm>
              <a:off x="1358729" y="1267762"/>
              <a:ext cx="1789488" cy="652390"/>
            </a:xfrm>
            <a:prstGeom prst="rect">
              <a:avLst/>
            </a:prstGeom>
            <a:ln w="12700">
              <a:solidFill>
                <a:schemeClr val="accent1"/>
              </a:solidFill>
            </a:ln>
          </p:spPr>
        </p:pic>
        <p:sp>
          <p:nvSpPr>
            <p:cNvPr id="8" name="テキスト ボックス 7">
              <a:extLst>
                <a:ext uri="{FF2B5EF4-FFF2-40B4-BE49-F238E27FC236}">
                  <a16:creationId xmlns:a16="http://schemas.microsoft.com/office/drawing/2014/main" id="{C30F8005-32AB-75F9-E7C9-6DF013C59714}"/>
                </a:ext>
              </a:extLst>
            </p:cNvPr>
            <p:cNvSpPr txBox="1"/>
            <p:nvPr userDrawn="1"/>
          </p:nvSpPr>
          <p:spPr>
            <a:xfrm>
              <a:off x="1546199" y="1327951"/>
              <a:ext cx="227755" cy="66172"/>
            </a:xfrm>
            <a:prstGeom prst="rect">
              <a:avLst/>
            </a:prstGeom>
            <a:solidFill>
              <a:schemeClr val="bg1">
                <a:alpha val="49936"/>
              </a:schemeClr>
            </a:solidFill>
          </p:spPr>
          <p:txBody>
            <a:bodyPr wrap="square" lIns="0" tIns="0" rIns="0" bIns="0" rtlCol="0">
              <a:spAutoFit/>
            </a:bodyPr>
            <a:lstStyle/>
            <a:p>
              <a:pPr algn="ctr"/>
              <a:r>
                <a:rPr kumimoji="1" lang="ja-JP" altLang="en-US" sz="430" b="0">
                  <a:solidFill>
                    <a:schemeClr val="tx1"/>
                  </a:solidFill>
                  <a:latin typeface="BIZ UDPGothic" panose="020B0400000000000000" pitchFamily="34" charset="-128"/>
                  <a:ea typeface="BIZ UDPGothic" panose="020B0400000000000000" pitchFamily="34" charset="-128"/>
                </a:rPr>
                <a:t>北海道</a:t>
              </a:r>
            </a:p>
          </p:txBody>
        </p:sp>
        <p:sp>
          <p:nvSpPr>
            <p:cNvPr id="9" name="テキスト ボックス 8">
              <a:extLst>
                <a:ext uri="{FF2B5EF4-FFF2-40B4-BE49-F238E27FC236}">
                  <a16:creationId xmlns:a16="http://schemas.microsoft.com/office/drawing/2014/main" id="{8CF13BFB-070A-E70F-D290-01B1C22A7F23}"/>
                </a:ext>
              </a:extLst>
            </p:cNvPr>
            <p:cNvSpPr txBox="1"/>
            <p:nvPr userDrawn="1"/>
          </p:nvSpPr>
          <p:spPr>
            <a:xfrm>
              <a:off x="2139595" y="1327951"/>
              <a:ext cx="227755" cy="66172"/>
            </a:xfrm>
            <a:prstGeom prst="rect">
              <a:avLst/>
            </a:prstGeom>
            <a:solidFill>
              <a:schemeClr val="bg1">
                <a:alpha val="49936"/>
              </a:schemeClr>
            </a:solidFill>
          </p:spPr>
          <p:txBody>
            <a:bodyPr wrap="square" lIns="0" tIns="0" rIns="0" bIns="0" rtlCol="0">
              <a:spAutoFit/>
            </a:bodyPr>
            <a:lstStyle/>
            <a:p>
              <a:pPr algn="ctr"/>
              <a:r>
                <a:rPr kumimoji="1" lang="ja-JP" altLang="en-US" sz="430" b="0">
                  <a:solidFill>
                    <a:schemeClr val="tx1"/>
                  </a:solidFill>
                  <a:latin typeface="BIZ UDPGothic" panose="020B0400000000000000" pitchFamily="34" charset="-128"/>
                  <a:ea typeface="BIZ UDPGothic" panose="020B0400000000000000" pitchFamily="34" charset="-128"/>
                </a:rPr>
                <a:t>東北</a:t>
              </a:r>
            </a:p>
          </p:txBody>
        </p:sp>
        <p:sp>
          <p:nvSpPr>
            <p:cNvPr id="10" name="テキスト ボックス 9">
              <a:extLst>
                <a:ext uri="{FF2B5EF4-FFF2-40B4-BE49-F238E27FC236}">
                  <a16:creationId xmlns:a16="http://schemas.microsoft.com/office/drawing/2014/main" id="{52257F89-7AEF-7C99-FC84-9D0E3107735F}"/>
                </a:ext>
              </a:extLst>
            </p:cNvPr>
            <p:cNvSpPr txBox="1"/>
            <p:nvPr userDrawn="1"/>
          </p:nvSpPr>
          <p:spPr>
            <a:xfrm>
              <a:off x="2732991" y="1327951"/>
              <a:ext cx="227755" cy="66172"/>
            </a:xfrm>
            <a:prstGeom prst="rect">
              <a:avLst/>
            </a:prstGeom>
            <a:solidFill>
              <a:schemeClr val="bg1">
                <a:alpha val="49936"/>
              </a:schemeClr>
            </a:solidFill>
          </p:spPr>
          <p:txBody>
            <a:bodyPr wrap="square" lIns="0" tIns="0" rIns="0" bIns="0" rtlCol="0">
              <a:spAutoFit/>
            </a:bodyPr>
            <a:lstStyle/>
            <a:p>
              <a:pPr algn="ctr"/>
              <a:r>
                <a:rPr kumimoji="1" lang="ja-JP" altLang="en-US" sz="430" b="0">
                  <a:solidFill>
                    <a:schemeClr val="tx1"/>
                  </a:solidFill>
                  <a:latin typeface="BIZ UDPGothic" panose="020B0400000000000000" pitchFamily="34" charset="-128"/>
                  <a:ea typeface="BIZ UDPGothic" panose="020B0400000000000000" pitchFamily="34" charset="-128"/>
                </a:rPr>
                <a:t>関東</a:t>
              </a:r>
            </a:p>
          </p:txBody>
        </p:sp>
        <p:sp>
          <p:nvSpPr>
            <p:cNvPr id="11" name="テキスト ボックス 10">
              <a:extLst>
                <a:ext uri="{FF2B5EF4-FFF2-40B4-BE49-F238E27FC236}">
                  <a16:creationId xmlns:a16="http://schemas.microsoft.com/office/drawing/2014/main" id="{DA086B96-F1CA-0A8C-674F-232AE5E9D181}"/>
                </a:ext>
              </a:extLst>
            </p:cNvPr>
            <p:cNvSpPr txBox="1"/>
            <p:nvPr userDrawn="1"/>
          </p:nvSpPr>
          <p:spPr>
            <a:xfrm>
              <a:off x="1546199" y="1538704"/>
              <a:ext cx="227755" cy="66172"/>
            </a:xfrm>
            <a:prstGeom prst="rect">
              <a:avLst/>
            </a:prstGeom>
            <a:solidFill>
              <a:schemeClr val="bg1">
                <a:alpha val="49936"/>
              </a:schemeClr>
            </a:solidFill>
          </p:spPr>
          <p:txBody>
            <a:bodyPr wrap="square" lIns="0" tIns="0" rIns="0" bIns="0" rtlCol="0">
              <a:spAutoFit/>
            </a:bodyPr>
            <a:lstStyle/>
            <a:p>
              <a:pPr algn="ctr"/>
              <a:r>
                <a:rPr kumimoji="1" lang="ja-JP" altLang="en-US" sz="430" b="0">
                  <a:solidFill>
                    <a:schemeClr val="tx1"/>
                  </a:solidFill>
                  <a:latin typeface="BIZ UDPGothic" panose="020B0400000000000000" pitchFamily="34" charset="-128"/>
                  <a:ea typeface="BIZ UDPGothic" panose="020B0400000000000000" pitchFamily="34" charset="-128"/>
                </a:rPr>
                <a:t>中部</a:t>
              </a:r>
            </a:p>
          </p:txBody>
        </p:sp>
        <p:sp>
          <p:nvSpPr>
            <p:cNvPr id="12" name="テキスト ボックス 11">
              <a:extLst>
                <a:ext uri="{FF2B5EF4-FFF2-40B4-BE49-F238E27FC236}">
                  <a16:creationId xmlns:a16="http://schemas.microsoft.com/office/drawing/2014/main" id="{FB4AFC2B-AC1C-806E-4CF5-8BA67947A7C1}"/>
                </a:ext>
              </a:extLst>
            </p:cNvPr>
            <p:cNvSpPr txBox="1"/>
            <p:nvPr userDrawn="1"/>
          </p:nvSpPr>
          <p:spPr>
            <a:xfrm>
              <a:off x="2139595" y="1538704"/>
              <a:ext cx="227755" cy="66172"/>
            </a:xfrm>
            <a:prstGeom prst="rect">
              <a:avLst/>
            </a:prstGeom>
            <a:solidFill>
              <a:schemeClr val="bg1">
                <a:alpha val="49936"/>
              </a:schemeClr>
            </a:solidFill>
          </p:spPr>
          <p:txBody>
            <a:bodyPr wrap="square" lIns="0" tIns="0" rIns="0" bIns="0" rtlCol="0">
              <a:spAutoFit/>
            </a:bodyPr>
            <a:lstStyle/>
            <a:p>
              <a:pPr algn="ctr"/>
              <a:r>
                <a:rPr kumimoji="1" lang="ja-JP" altLang="en-US" sz="430" b="0">
                  <a:solidFill>
                    <a:schemeClr val="tx1"/>
                  </a:solidFill>
                  <a:latin typeface="BIZ UDPGothic" panose="020B0400000000000000" pitchFamily="34" charset="-128"/>
                  <a:ea typeface="BIZ UDPGothic" panose="020B0400000000000000" pitchFamily="34" charset="-128"/>
                </a:rPr>
                <a:t>関西</a:t>
              </a:r>
            </a:p>
          </p:txBody>
        </p:sp>
        <p:sp>
          <p:nvSpPr>
            <p:cNvPr id="13" name="テキスト ボックス 12">
              <a:extLst>
                <a:ext uri="{FF2B5EF4-FFF2-40B4-BE49-F238E27FC236}">
                  <a16:creationId xmlns:a16="http://schemas.microsoft.com/office/drawing/2014/main" id="{7922AAEA-9CFC-7A39-7DB3-37E905ADE601}"/>
                </a:ext>
              </a:extLst>
            </p:cNvPr>
            <p:cNvSpPr txBox="1"/>
            <p:nvPr userDrawn="1"/>
          </p:nvSpPr>
          <p:spPr>
            <a:xfrm>
              <a:off x="2732991" y="1538704"/>
              <a:ext cx="227755" cy="66172"/>
            </a:xfrm>
            <a:prstGeom prst="rect">
              <a:avLst/>
            </a:prstGeom>
            <a:solidFill>
              <a:schemeClr val="bg1">
                <a:alpha val="49936"/>
              </a:schemeClr>
            </a:solidFill>
          </p:spPr>
          <p:txBody>
            <a:bodyPr wrap="square" lIns="0" tIns="0" rIns="0" bIns="0" rtlCol="0">
              <a:spAutoFit/>
            </a:bodyPr>
            <a:lstStyle/>
            <a:p>
              <a:pPr algn="ctr"/>
              <a:r>
                <a:rPr kumimoji="1" lang="ja-JP" altLang="en-US" sz="430" b="0">
                  <a:solidFill>
                    <a:schemeClr val="tx1"/>
                  </a:solidFill>
                  <a:latin typeface="BIZ UDPGothic" panose="020B0400000000000000" pitchFamily="34" charset="-128"/>
                  <a:ea typeface="BIZ UDPGothic" panose="020B0400000000000000" pitchFamily="34" charset="-128"/>
                </a:rPr>
                <a:t>中国</a:t>
              </a:r>
            </a:p>
          </p:txBody>
        </p:sp>
        <p:sp>
          <p:nvSpPr>
            <p:cNvPr id="14" name="テキスト ボックス 13">
              <a:extLst>
                <a:ext uri="{FF2B5EF4-FFF2-40B4-BE49-F238E27FC236}">
                  <a16:creationId xmlns:a16="http://schemas.microsoft.com/office/drawing/2014/main" id="{BDEBDE23-640D-8D84-4720-223D58AB3FD7}"/>
                </a:ext>
              </a:extLst>
            </p:cNvPr>
            <p:cNvSpPr txBox="1"/>
            <p:nvPr userDrawn="1"/>
          </p:nvSpPr>
          <p:spPr>
            <a:xfrm>
              <a:off x="1546199" y="1749457"/>
              <a:ext cx="227755" cy="66172"/>
            </a:xfrm>
            <a:prstGeom prst="rect">
              <a:avLst/>
            </a:prstGeom>
            <a:solidFill>
              <a:schemeClr val="bg1">
                <a:alpha val="49936"/>
              </a:schemeClr>
            </a:solidFill>
          </p:spPr>
          <p:txBody>
            <a:bodyPr wrap="square" lIns="0" tIns="0" rIns="0" bIns="0" rtlCol="0">
              <a:spAutoFit/>
            </a:bodyPr>
            <a:lstStyle/>
            <a:p>
              <a:pPr algn="ctr"/>
              <a:r>
                <a:rPr kumimoji="1" lang="ja-JP" altLang="en-US" sz="430" b="0">
                  <a:solidFill>
                    <a:schemeClr val="tx1"/>
                  </a:solidFill>
                  <a:latin typeface="BIZ UDPGothic" panose="020B0400000000000000" pitchFamily="34" charset="-128"/>
                  <a:ea typeface="BIZ UDPGothic" panose="020B0400000000000000" pitchFamily="34" charset="-128"/>
                </a:rPr>
                <a:t>四国</a:t>
              </a:r>
            </a:p>
          </p:txBody>
        </p:sp>
        <p:sp>
          <p:nvSpPr>
            <p:cNvPr id="15" name="テキスト ボックス 14">
              <a:extLst>
                <a:ext uri="{FF2B5EF4-FFF2-40B4-BE49-F238E27FC236}">
                  <a16:creationId xmlns:a16="http://schemas.microsoft.com/office/drawing/2014/main" id="{44186A7E-4EBB-01BC-16FA-C04BAAE0D4AA}"/>
                </a:ext>
              </a:extLst>
            </p:cNvPr>
            <p:cNvSpPr txBox="1"/>
            <p:nvPr userDrawn="1"/>
          </p:nvSpPr>
          <p:spPr>
            <a:xfrm>
              <a:off x="2139595" y="1749457"/>
              <a:ext cx="227755" cy="66172"/>
            </a:xfrm>
            <a:prstGeom prst="rect">
              <a:avLst/>
            </a:prstGeom>
            <a:solidFill>
              <a:schemeClr val="bg1">
                <a:alpha val="49936"/>
              </a:schemeClr>
            </a:solidFill>
          </p:spPr>
          <p:txBody>
            <a:bodyPr wrap="square" lIns="0" tIns="0" rIns="0" bIns="0" rtlCol="0">
              <a:spAutoFit/>
            </a:bodyPr>
            <a:lstStyle/>
            <a:p>
              <a:pPr algn="ctr"/>
              <a:r>
                <a:rPr kumimoji="1" lang="ja-JP" altLang="en-US" sz="430" b="0">
                  <a:solidFill>
                    <a:schemeClr val="tx1"/>
                  </a:solidFill>
                  <a:latin typeface="BIZ UDPGothic" panose="020B0400000000000000" pitchFamily="34" charset="-128"/>
                  <a:ea typeface="BIZ UDPGothic" panose="020B0400000000000000" pitchFamily="34" charset="-128"/>
                </a:rPr>
                <a:t>九州</a:t>
              </a:r>
            </a:p>
          </p:txBody>
        </p:sp>
        <p:sp>
          <p:nvSpPr>
            <p:cNvPr id="16" name="テキスト ボックス 15">
              <a:extLst>
                <a:ext uri="{FF2B5EF4-FFF2-40B4-BE49-F238E27FC236}">
                  <a16:creationId xmlns:a16="http://schemas.microsoft.com/office/drawing/2014/main" id="{A1426E05-3CD6-B442-3F82-A2BFDAEE71D2}"/>
                </a:ext>
              </a:extLst>
            </p:cNvPr>
            <p:cNvSpPr txBox="1"/>
            <p:nvPr userDrawn="1"/>
          </p:nvSpPr>
          <p:spPr>
            <a:xfrm>
              <a:off x="2732991" y="1749457"/>
              <a:ext cx="227755" cy="66172"/>
            </a:xfrm>
            <a:prstGeom prst="rect">
              <a:avLst/>
            </a:prstGeom>
            <a:solidFill>
              <a:schemeClr val="bg1">
                <a:alpha val="49936"/>
              </a:schemeClr>
            </a:solidFill>
          </p:spPr>
          <p:txBody>
            <a:bodyPr wrap="square" lIns="0" tIns="0" rIns="0" bIns="0" rtlCol="0">
              <a:spAutoFit/>
            </a:bodyPr>
            <a:lstStyle/>
            <a:p>
              <a:pPr algn="ctr"/>
              <a:r>
                <a:rPr kumimoji="1" lang="ja-JP" altLang="en-US" sz="430" b="0">
                  <a:solidFill>
                    <a:schemeClr val="tx1"/>
                  </a:solidFill>
                  <a:latin typeface="BIZ UDPGothic" panose="020B0400000000000000" pitchFamily="34" charset="-128"/>
                  <a:ea typeface="BIZ UDPGothic" panose="020B0400000000000000" pitchFamily="34" charset="-128"/>
                </a:rPr>
                <a:t>海外</a:t>
              </a:r>
            </a:p>
          </p:txBody>
        </p:sp>
      </p:grpSp>
    </p:spTree>
    <p:extLst>
      <p:ext uri="{BB962C8B-B14F-4D97-AF65-F5344CB8AC3E}">
        <p14:creationId xmlns:p14="http://schemas.microsoft.com/office/powerpoint/2010/main" val="3731486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3" name="図 2">
            <a:extLst>
              <a:ext uri="{FF2B5EF4-FFF2-40B4-BE49-F238E27FC236}">
                <a16:creationId xmlns:a16="http://schemas.microsoft.com/office/drawing/2014/main" id="{426DD286-763D-1B81-579D-6EEC27741BE4}"/>
              </a:ext>
            </a:extLst>
          </p:cNvPr>
          <p:cNvPicPr>
            <a:picLocks noChangeAspect="1"/>
          </p:cNvPicPr>
          <p:nvPr userDrawn="1"/>
        </p:nvPicPr>
        <p:blipFill>
          <a:blip r:embed="rId2"/>
          <a:srcRect/>
          <a:stretch/>
        </p:blipFill>
        <p:spPr>
          <a:xfrm>
            <a:off x="1" y="-978"/>
            <a:ext cx="3276598" cy="1980590"/>
          </a:xfrm>
          <a:prstGeom prst="rect">
            <a:avLst/>
          </a:prstGeom>
        </p:spPr>
      </p:pic>
      <p:sp>
        <p:nvSpPr>
          <p:cNvPr id="7" name="テキスト プレースホルダー 22">
            <a:extLst>
              <a:ext uri="{FF2B5EF4-FFF2-40B4-BE49-F238E27FC236}">
                <a16:creationId xmlns:a16="http://schemas.microsoft.com/office/drawing/2014/main" id="{64B0308F-A910-AA37-3061-4289C6F03304}"/>
              </a:ext>
            </a:extLst>
          </p:cNvPr>
          <p:cNvSpPr>
            <a:spLocks noGrp="1"/>
          </p:cNvSpPr>
          <p:nvPr>
            <p:ph type="body" sz="quarter" idx="18" hasCustomPrompt="1"/>
          </p:nvPr>
        </p:nvSpPr>
        <p:spPr>
          <a:xfrm>
            <a:off x="1792437" y="398054"/>
            <a:ext cx="1258761" cy="788721"/>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a:t>
            </a:r>
          </a:p>
        </p:txBody>
      </p:sp>
      <p:sp>
        <p:nvSpPr>
          <p:cNvPr id="8" name="テキスト プレースホルダー 22">
            <a:extLst>
              <a:ext uri="{FF2B5EF4-FFF2-40B4-BE49-F238E27FC236}">
                <a16:creationId xmlns:a16="http://schemas.microsoft.com/office/drawing/2014/main" id="{242F984C-DADF-1915-F29B-FE4DBBF16691}"/>
              </a:ext>
            </a:extLst>
          </p:cNvPr>
          <p:cNvSpPr>
            <a:spLocks noGrp="1"/>
          </p:cNvSpPr>
          <p:nvPr>
            <p:ph type="body" sz="quarter" idx="22" hasCustomPrompt="1"/>
          </p:nvPr>
        </p:nvSpPr>
        <p:spPr>
          <a:xfrm>
            <a:off x="1792437" y="1406765"/>
            <a:ext cx="1258761" cy="341435"/>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a:t>
            </a:r>
          </a:p>
        </p:txBody>
      </p:sp>
    </p:spTree>
    <p:extLst>
      <p:ext uri="{BB962C8B-B14F-4D97-AF65-F5344CB8AC3E}">
        <p14:creationId xmlns:p14="http://schemas.microsoft.com/office/powerpoint/2010/main" val="3845516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説明p2">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CF037CB-8DA7-4913-9BB8-C7EBA821F8B6}"/>
              </a:ext>
            </a:extLst>
          </p:cNvPr>
          <p:cNvPicPr>
            <a:picLocks noChangeAspect="1"/>
          </p:cNvPicPr>
          <p:nvPr userDrawn="1"/>
        </p:nvPicPr>
        <p:blipFill>
          <a:blip r:embed="rId2"/>
          <a:srcRect/>
          <a:stretch/>
        </p:blipFill>
        <p:spPr>
          <a:xfrm>
            <a:off x="144018" y="535492"/>
            <a:ext cx="1375155" cy="891364"/>
          </a:xfrm>
          <a:prstGeom prst="rect">
            <a:avLst/>
          </a:prstGeom>
          <a:ln w="3175">
            <a:solidFill>
              <a:schemeClr val="bg2">
                <a:lumMod val="90000"/>
              </a:schemeClr>
            </a:solidFill>
          </a:ln>
        </p:spPr>
      </p:pic>
      <p:sp>
        <p:nvSpPr>
          <p:cNvPr id="8" name="テキスト ボックス 7">
            <a:extLst>
              <a:ext uri="{FF2B5EF4-FFF2-40B4-BE49-F238E27FC236}">
                <a16:creationId xmlns:a16="http://schemas.microsoft.com/office/drawing/2014/main" id="{D04DCD78-A8C2-B8FB-2CEB-DEDF24CE98E1}"/>
              </a:ext>
            </a:extLst>
          </p:cNvPr>
          <p:cNvSpPr txBox="1"/>
          <p:nvPr userDrawn="1"/>
        </p:nvSpPr>
        <p:spPr>
          <a:xfrm>
            <a:off x="1710756" y="538042"/>
            <a:ext cx="1440660" cy="1118640"/>
          </a:xfrm>
          <a:prstGeom prst="rect">
            <a:avLst/>
          </a:prstGeom>
          <a:noFill/>
        </p:spPr>
        <p:txBody>
          <a:bodyPr wrap="square" lIns="0" tIns="0" rIns="0" bIns="0" rtlCol="0">
            <a:spAutoFit/>
          </a:bodyPr>
          <a:lstStyle/>
          <a:p>
            <a:r>
              <a:rPr kumimoji="1" lang="en-US" altLang="ja-JP" sz="559" dirty="0">
                <a:latin typeface="BIZ UDPGothic" panose="020B0400000000000000" pitchFamily="34" charset="-128"/>
                <a:ea typeface="BIZ UDPGothic" panose="020B0400000000000000" pitchFamily="34" charset="-128"/>
              </a:rPr>
              <a:t>【</a:t>
            </a:r>
            <a:r>
              <a:rPr kumimoji="1" lang="ja-JP" altLang="en-US" sz="559">
                <a:latin typeface="BIZ UDPGothic" panose="020B0400000000000000" pitchFamily="34" charset="-128"/>
                <a:ea typeface="BIZ UDPGothic" panose="020B0400000000000000" pitchFamily="34" charset="-128"/>
              </a:rPr>
              <a:t>表面</a:t>
            </a:r>
            <a:r>
              <a:rPr kumimoji="1" lang="en-US" altLang="ja-JP" sz="559" dirty="0">
                <a:latin typeface="BIZ UDPGothic" panose="020B0400000000000000" pitchFamily="34" charset="-128"/>
                <a:ea typeface="BIZ UDPGothic" panose="020B0400000000000000" pitchFamily="34" charset="-128"/>
              </a:rPr>
              <a:t>】</a:t>
            </a:r>
            <a:r>
              <a:rPr kumimoji="1" lang="ja-JP" altLang="en-US" sz="559">
                <a:latin typeface="BIZ UDPGothic" panose="020B0400000000000000" pitchFamily="34" charset="-128"/>
                <a:ea typeface="BIZ UDPGothic" panose="020B0400000000000000" pitchFamily="34" charset="-128"/>
              </a:rPr>
              <a:t>　下記の各フィールドに入力。</a:t>
            </a:r>
            <a:endParaRPr kumimoji="1" lang="en-US" altLang="ja-JP" sz="559" dirty="0">
              <a:latin typeface="BIZ UDPGothic" panose="020B0400000000000000" pitchFamily="34" charset="-128"/>
              <a:ea typeface="BIZ UDPGothic" panose="020B0400000000000000" pitchFamily="34" charset="-128"/>
            </a:endParaRPr>
          </a:p>
          <a:p>
            <a:endParaRPr kumimoji="1" lang="en-US" altLang="ja-JP" sz="559" dirty="0">
              <a:latin typeface="BIZ UDPGothic" panose="020B0400000000000000" pitchFamily="34" charset="-128"/>
              <a:ea typeface="BIZ UDPGothic" panose="020B0400000000000000" pitchFamily="34" charset="-128"/>
            </a:endParaRPr>
          </a:p>
          <a:p>
            <a:r>
              <a:rPr kumimoji="1" lang="en-US" altLang="ja-JP" sz="559" dirty="0">
                <a:latin typeface="BIZ UDPGothic" panose="020B0400000000000000" pitchFamily="34" charset="-128"/>
                <a:ea typeface="BIZ UDPGothic" panose="020B0400000000000000" pitchFamily="34" charset="-128"/>
              </a:rPr>
              <a:t>①</a:t>
            </a:r>
            <a:r>
              <a:rPr kumimoji="1" lang="ja-JP" altLang="en-US" sz="559">
                <a:latin typeface="BIZ UDPGothic" panose="020B0400000000000000" pitchFamily="34" charset="-128"/>
                <a:ea typeface="BIZ UDPGothic" panose="020B0400000000000000" pitchFamily="34" charset="-128"/>
              </a:rPr>
              <a:t>土木学会の入会年</a:t>
            </a:r>
            <a:endParaRPr kumimoji="1" lang="en-US" altLang="ja-JP" sz="559" dirty="0">
              <a:latin typeface="BIZ UDPGothic" panose="020B0400000000000000" pitchFamily="34" charset="-128"/>
              <a:ea typeface="BIZ UDPGothic" panose="020B0400000000000000" pitchFamily="34" charset="-128"/>
            </a:endParaRPr>
          </a:p>
          <a:p>
            <a:pPr marL="0" marR="0" lvl="0" indent="0" algn="l" defTabSz="445397" rtl="0" eaLnBrk="1" fontAlgn="auto" latinLnBrk="0" hangingPunct="1">
              <a:lnSpc>
                <a:spcPct val="100000"/>
              </a:lnSpc>
              <a:spcBef>
                <a:spcPts val="0"/>
              </a:spcBef>
              <a:spcAft>
                <a:spcPts val="0"/>
              </a:spcAft>
              <a:buClrTx/>
              <a:buSzTx/>
              <a:buFontTx/>
              <a:buNone/>
              <a:tabLst/>
              <a:defRPr/>
            </a:pPr>
            <a:r>
              <a:rPr kumimoji="1" lang="en-US" altLang="ja-JP" sz="559" dirty="0">
                <a:latin typeface="BIZ UDPGothic" panose="020B0400000000000000" pitchFamily="34" charset="-128"/>
                <a:ea typeface="BIZ UDPGothic" panose="020B0400000000000000" pitchFamily="34" charset="-128"/>
              </a:rPr>
              <a:t>②</a:t>
            </a:r>
            <a:r>
              <a:rPr kumimoji="1" lang="ja-JP" altLang="en-US" sz="559">
                <a:latin typeface="BIZ UDPGothic" panose="020B0400000000000000" pitchFamily="34" charset="-128"/>
                <a:ea typeface="BIZ UDPGothic" panose="020B0400000000000000" pitchFamily="34" charset="-128"/>
              </a:rPr>
              <a:t>姓名（ローマ字）</a:t>
            </a:r>
            <a:endParaRPr kumimoji="1" lang="en-US" altLang="ja-JP" sz="559" dirty="0">
              <a:latin typeface="BIZ UDPGothic" panose="020B0400000000000000" pitchFamily="34" charset="-128"/>
              <a:ea typeface="BIZ UDPGothic" panose="020B0400000000000000" pitchFamily="34" charset="-128"/>
            </a:endParaRPr>
          </a:p>
          <a:p>
            <a:endParaRPr kumimoji="1" lang="en-US" altLang="ja-JP" sz="559" dirty="0">
              <a:latin typeface="BIZ UDPGothic" panose="020B0400000000000000" pitchFamily="34" charset="-128"/>
              <a:ea typeface="BIZ UDPGothic" panose="020B0400000000000000" pitchFamily="34" charset="-128"/>
            </a:endParaRPr>
          </a:p>
          <a:p>
            <a:r>
              <a:rPr kumimoji="1" lang="en-US" altLang="ja-JP" sz="559" dirty="0">
                <a:latin typeface="BIZ UDPGothic" panose="020B0400000000000000" pitchFamily="34" charset="-128"/>
                <a:ea typeface="BIZ UDPGothic" panose="020B0400000000000000" pitchFamily="34" charset="-128"/>
              </a:rPr>
              <a:t>③</a:t>
            </a:r>
            <a:r>
              <a:rPr kumimoji="1" lang="ja-JP" altLang="en-US" sz="559">
                <a:latin typeface="BIZ UDPGothic" panose="020B0400000000000000" pitchFamily="34" charset="-128"/>
                <a:ea typeface="BIZ UDPGothic" panose="020B0400000000000000" pitchFamily="34" charset="-128"/>
              </a:rPr>
              <a:t>所属（会社等）</a:t>
            </a:r>
            <a:endParaRPr kumimoji="1" lang="en-US" altLang="ja-JP" sz="559" dirty="0">
              <a:latin typeface="BIZ UDPGothic" panose="020B0400000000000000" pitchFamily="34" charset="-128"/>
              <a:ea typeface="BIZ UDPGothic" panose="020B0400000000000000" pitchFamily="34" charset="-128"/>
            </a:endParaRPr>
          </a:p>
          <a:p>
            <a:r>
              <a:rPr kumimoji="1" lang="en-US" altLang="ja-JP" sz="559" dirty="0">
                <a:latin typeface="BIZ UDPGothic" panose="020B0400000000000000" pitchFamily="34" charset="-128"/>
                <a:ea typeface="BIZ UDPGothic" panose="020B0400000000000000" pitchFamily="34" charset="-128"/>
              </a:rPr>
              <a:t>④</a:t>
            </a:r>
            <a:r>
              <a:rPr kumimoji="1" lang="ja-JP" altLang="en-US" sz="559">
                <a:latin typeface="BIZ UDPGothic" panose="020B0400000000000000" pitchFamily="34" charset="-128"/>
                <a:ea typeface="BIZ UDPGothic" panose="020B0400000000000000" pitchFamily="34" charset="-128"/>
              </a:rPr>
              <a:t>土木学会での所属や活動</a:t>
            </a:r>
            <a:endParaRPr kumimoji="1" lang="en-US" altLang="ja-JP" sz="559" dirty="0">
              <a:latin typeface="BIZ UDPGothic" panose="020B0400000000000000" pitchFamily="34" charset="-128"/>
              <a:ea typeface="BIZ UDPGothic" panose="020B0400000000000000" pitchFamily="34" charset="-128"/>
            </a:endParaRPr>
          </a:p>
          <a:p>
            <a:endParaRPr kumimoji="1" lang="en-US" altLang="ja-JP" sz="559" dirty="0">
              <a:latin typeface="BIZ UDPGothic" panose="020B0400000000000000" pitchFamily="34" charset="-128"/>
              <a:ea typeface="BIZ UDPGothic" panose="020B0400000000000000" pitchFamily="34" charset="-128"/>
            </a:endParaRPr>
          </a:p>
          <a:p>
            <a:r>
              <a:rPr kumimoji="1" lang="en-US" altLang="ja-JP" sz="559" dirty="0">
                <a:latin typeface="BIZ UDPGothic" panose="020B0400000000000000" pitchFamily="34" charset="-128"/>
                <a:ea typeface="BIZ UDPGothic" panose="020B0400000000000000" pitchFamily="34" charset="-128"/>
              </a:rPr>
              <a:t>⑤</a:t>
            </a:r>
            <a:r>
              <a:rPr kumimoji="1" lang="ja-JP" altLang="en-US" sz="559">
                <a:latin typeface="BIZ UDPGothic" panose="020B0400000000000000" pitchFamily="34" charset="-128"/>
                <a:ea typeface="BIZ UDPGothic" panose="020B0400000000000000" pitchFamily="34" charset="-128"/>
              </a:rPr>
              <a:t>メールアドレスまたは電話番号などの連絡先</a:t>
            </a:r>
            <a:endParaRPr kumimoji="1" lang="en-US" altLang="ja-JP" sz="559" dirty="0">
              <a:latin typeface="BIZ UDPGothic" panose="020B0400000000000000" pitchFamily="34" charset="-128"/>
              <a:ea typeface="BIZ UDPGothic" panose="020B0400000000000000" pitchFamily="34" charset="-128"/>
            </a:endParaRPr>
          </a:p>
          <a:p>
            <a:r>
              <a:rPr kumimoji="1" lang="en-US" altLang="ja-JP" sz="559" dirty="0">
                <a:latin typeface="BIZ UDPGothic" panose="020B0400000000000000" pitchFamily="34" charset="-128"/>
                <a:ea typeface="BIZ UDPGothic" panose="020B0400000000000000" pitchFamily="34" charset="-128"/>
              </a:rPr>
              <a:t>⑥</a:t>
            </a:r>
            <a:r>
              <a:rPr kumimoji="1" lang="ja-JP" altLang="en-US" sz="559">
                <a:latin typeface="BIZ UDPGothic" panose="020B0400000000000000" pitchFamily="34" charset="-128"/>
                <a:ea typeface="BIZ UDPGothic" panose="020B0400000000000000" pitchFamily="34" charset="-128"/>
              </a:rPr>
              <a:t>つかっている</a:t>
            </a:r>
            <a:r>
              <a:rPr kumimoji="1" lang="en-US" altLang="ja-JP" sz="559" dirty="0">
                <a:latin typeface="BIZ UDPGothic" panose="020B0400000000000000" pitchFamily="34" charset="-128"/>
                <a:ea typeface="BIZ UDPGothic" panose="020B0400000000000000" pitchFamily="34" charset="-128"/>
              </a:rPr>
              <a:t>SNS</a:t>
            </a:r>
          </a:p>
          <a:p>
            <a:endParaRPr kumimoji="1" lang="en-US" altLang="ja-JP" sz="559" dirty="0">
              <a:latin typeface="BIZ UDPGothic" panose="020B0400000000000000" pitchFamily="34" charset="-128"/>
              <a:ea typeface="BIZ UDPGothic" panose="020B0400000000000000" pitchFamily="34" charset="-128"/>
            </a:endParaRPr>
          </a:p>
          <a:p>
            <a:r>
              <a:rPr kumimoji="1" lang="en-US" altLang="ja-JP" sz="559" dirty="0">
                <a:latin typeface="BIZ UDPGothic" panose="020B0400000000000000" pitchFamily="34" charset="-128"/>
                <a:ea typeface="BIZ UDPGothic" panose="020B0400000000000000" pitchFamily="34" charset="-128"/>
              </a:rPr>
              <a:t>⑦</a:t>
            </a:r>
            <a:r>
              <a:rPr kumimoji="1" lang="ja-JP" altLang="en-US" sz="559">
                <a:latin typeface="BIZ UDPGothic" panose="020B0400000000000000" pitchFamily="34" charset="-128"/>
                <a:ea typeface="BIZ UDPGothic" panose="020B0400000000000000" pitchFamily="34" charset="-128"/>
              </a:rPr>
              <a:t>専門分野</a:t>
            </a:r>
            <a:endParaRPr kumimoji="1" lang="en-US" altLang="ja-JP" sz="559" dirty="0">
              <a:latin typeface="BIZ UDPGothic" panose="020B0400000000000000" pitchFamily="34" charset="-128"/>
              <a:ea typeface="BIZ UDPGothic" panose="020B0400000000000000" pitchFamily="34" charset="-128"/>
            </a:endParaRPr>
          </a:p>
        </p:txBody>
      </p:sp>
      <p:sp>
        <p:nvSpPr>
          <p:cNvPr id="9" name="左矢印 8">
            <a:extLst>
              <a:ext uri="{FF2B5EF4-FFF2-40B4-BE49-F238E27FC236}">
                <a16:creationId xmlns:a16="http://schemas.microsoft.com/office/drawing/2014/main" id="{29F80B9C-6B53-D157-E7F8-0D96BB03F69B}"/>
              </a:ext>
            </a:extLst>
          </p:cNvPr>
          <p:cNvSpPr/>
          <p:nvPr userDrawn="1"/>
        </p:nvSpPr>
        <p:spPr>
          <a:xfrm rot="19036835">
            <a:off x="371669" y="741613"/>
            <a:ext cx="142013" cy="88302"/>
          </a:xfrm>
          <a:prstGeom prst="leftArrow">
            <a:avLst/>
          </a:prstGeom>
          <a:solidFill>
            <a:srgbClr val="FF0000">
              <a:alpha val="701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6075"/>
          </a:p>
        </p:txBody>
      </p:sp>
      <p:sp>
        <p:nvSpPr>
          <p:cNvPr id="11" name="左矢印 10">
            <a:extLst>
              <a:ext uri="{FF2B5EF4-FFF2-40B4-BE49-F238E27FC236}">
                <a16:creationId xmlns:a16="http://schemas.microsoft.com/office/drawing/2014/main" id="{80B86C08-6049-5B7F-F0B5-1D45FB257BB1}"/>
              </a:ext>
            </a:extLst>
          </p:cNvPr>
          <p:cNvSpPr/>
          <p:nvPr userDrawn="1"/>
        </p:nvSpPr>
        <p:spPr>
          <a:xfrm rot="18015070">
            <a:off x="828205" y="648214"/>
            <a:ext cx="152532" cy="82212"/>
          </a:xfrm>
          <a:prstGeom prst="leftArrow">
            <a:avLst/>
          </a:prstGeom>
          <a:solidFill>
            <a:srgbClr val="FF0000">
              <a:alpha val="701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6075"/>
          </a:p>
        </p:txBody>
      </p:sp>
      <p:sp>
        <p:nvSpPr>
          <p:cNvPr id="12" name="左矢印 11">
            <a:extLst>
              <a:ext uri="{FF2B5EF4-FFF2-40B4-BE49-F238E27FC236}">
                <a16:creationId xmlns:a16="http://schemas.microsoft.com/office/drawing/2014/main" id="{C2B3E188-A49C-EC88-27DE-B8F71CD30BFC}"/>
              </a:ext>
            </a:extLst>
          </p:cNvPr>
          <p:cNvSpPr/>
          <p:nvPr userDrawn="1"/>
        </p:nvSpPr>
        <p:spPr>
          <a:xfrm>
            <a:off x="904472" y="914700"/>
            <a:ext cx="86063" cy="88302"/>
          </a:xfrm>
          <a:prstGeom prst="leftArrow">
            <a:avLst/>
          </a:prstGeom>
          <a:solidFill>
            <a:srgbClr val="FF0000">
              <a:alpha val="701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6075"/>
          </a:p>
        </p:txBody>
      </p:sp>
      <p:sp>
        <p:nvSpPr>
          <p:cNvPr id="13" name="左矢印 12">
            <a:extLst>
              <a:ext uri="{FF2B5EF4-FFF2-40B4-BE49-F238E27FC236}">
                <a16:creationId xmlns:a16="http://schemas.microsoft.com/office/drawing/2014/main" id="{2A27A118-D4C5-1242-4C7C-55B3BFFA8102}"/>
              </a:ext>
            </a:extLst>
          </p:cNvPr>
          <p:cNvSpPr/>
          <p:nvPr userDrawn="1"/>
        </p:nvSpPr>
        <p:spPr>
          <a:xfrm>
            <a:off x="932370" y="1249863"/>
            <a:ext cx="142013" cy="88302"/>
          </a:xfrm>
          <a:prstGeom prst="leftArrow">
            <a:avLst/>
          </a:prstGeom>
          <a:solidFill>
            <a:srgbClr val="FF0000">
              <a:alpha val="701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6075"/>
          </a:p>
        </p:txBody>
      </p:sp>
      <p:sp>
        <p:nvSpPr>
          <p:cNvPr id="14" name="左矢印 13">
            <a:extLst>
              <a:ext uri="{FF2B5EF4-FFF2-40B4-BE49-F238E27FC236}">
                <a16:creationId xmlns:a16="http://schemas.microsoft.com/office/drawing/2014/main" id="{BE14670B-46F4-6BBE-6F7F-DBF2F8D037D7}"/>
              </a:ext>
            </a:extLst>
          </p:cNvPr>
          <p:cNvSpPr/>
          <p:nvPr userDrawn="1"/>
        </p:nvSpPr>
        <p:spPr>
          <a:xfrm rot="17967386">
            <a:off x="1389902" y="817354"/>
            <a:ext cx="142013" cy="88302"/>
          </a:xfrm>
          <a:prstGeom prst="leftArrow">
            <a:avLst/>
          </a:prstGeom>
          <a:solidFill>
            <a:srgbClr val="FF0000">
              <a:alpha val="701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6075"/>
          </a:p>
        </p:txBody>
      </p:sp>
      <p:sp>
        <p:nvSpPr>
          <p:cNvPr id="15" name="左矢印 14">
            <a:extLst>
              <a:ext uri="{FF2B5EF4-FFF2-40B4-BE49-F238E27FC236}">
                <a16:creationId xmlns:a16="http://schemas.microsoft.com/office/drawing/2014/main" id="{385D501E-BE98-D9EA-7861-477C3DE7D052}"/>
              </a:ext>
            </a:extLst>
          </p:cNvPr>
          <p:cNvSpPr/>
          <p:nvPr userDrawn="1"/>
        </p:nvSpPr>
        <p:spPr>
          <a:xfrm rot="2245878">
            <a:off x="779994" y="1378873"/>
            <a:ext cx="142013" cy="88302"/>
          </a:xfrm>
          <a:prstGeom prst="leftArrow">
            <a:avLst/>
          </a:prstGeom>
          <a:solidFill>
            <a:srgbClr val="FF0000">
              <a:alpha val="701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6075"/>
          </a:p>
        </p:txBody>
      </p:sp>
      <p:sp>
        <p:nvSpPr>
          <p:cNvPr id="16" name="テキスト ボックス 15">
            <a:extLst>
              <a:ext uri="{FF2B5EF4-FFF2-40B4-BE49-F238E27FC236}">
                <a16:creationId xmlns:a16="http://schemas.microsoft.com/office/drawing/2014/main" id="{6B66B01C-D8A8-71BC-DD11-B43E1EAE633C}"/>
              </a:ext>
            </a:extLst>
          </p:cNvPr>
          <p:cNvSpPr txBox="1"/>
          <p:nvPr userDrawn="1"/>
        </p:nvSpPr>
        <p:spPr>
          <a:xfrm>
            <a:off x="384834" y="574449"/>
            <a:ext cx="365236" cy="264240"/>
          </a:xfrm>
          <a:prstGeom prst="rect">
            <a:avLst/>
          </a:prstGeom>
          <a:noFill/>
        </p:spPr>
        <p:txBody>
          <a:bodyPr wrap="square" rtlCol="0">
            <a:spAutoFit/>
          </a:bodyPr>
          <a:lstStyle/>
          <a:p>
            <a:pPr algn="ctr"/>
            <a:r>
              <a:rPr kumimoji="1" lang="en-US" altLang="ja-JP" sz="1117" b="1" dirty="0">
                <a:solidFill>
                  <a:srgbClr val="FF0000"/>
                </a:solidFill>
                <a:latin typeface="Arial" panose="020B0604020202020204" pitchFamily="34" charset="0"/>
                <a:cs typeface="Arial" panose="020B0604020202020204" pitchFamily="34" charset="0"/>
              </a:rPr>
              <a:t>①</a:t>
            </a:r>
            <a:endParaRPr kumimoji="1" lang="ja-JP" altLang="en-US" sz="1117" b="1">
              <a:solidFill>
                <a:srgbClr val="FF0000"/>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2F1A280B-9D32-956C-8BA1-8376C30317C9}"/>
              </a:ext>
            </a:extLst>
          </p:cNvPr>
          <p:cNvSpPr txBox="1"/>
          <p:nvPr userDrawn="1"/>
        </p:nvSpPr>
        <p:spPr>
          <a:xfrm>
            <a:off x="820758" y="403372"/>
            <a:ext cx="365236" cy="264240"/>
          </a:xfrm>
          <a:prstGeom prst="rect">
            <a:avLst/>
          </a:prstGeom>
          <a:noFill/>
        </p:spPr>
        <p:txBody>
          <a:bodyPr wrap="square" rtlCol="0">
            <a:spAutoFit/>
          </a:bodyPr>
          <a:lstStyle/>
          <a:p>
            <a:pPr algn="ctr"/>
            <a:r>
              <a:rPr kumimoji="1" lang="en-US" altLang="ja-JP" sz="1117" b="1" dirty="0">
                <a:solidFill>
                  <a:srgbClr val="FF0000"/>
                </a:solidFill>
                <a:latin typeface="Arial" panose="020B0604020202020204" pitchFamily="34" charset="0"/>
                <a:cs typeface="Arial" panose="020B0604020202020204" pitchFamily="34" charset="0"/>
              </a:rPr>
              <a:t>②</a:t>
            </a:r>
            <a:endParaRPr kumimoji="1" lang="ja-JP" altLang="en-US" sz="1117" b="1">
              <a:solidFill>
                <a:srgbClr val="FF0000"/>
              </a:solidFill>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A3822550-224C-4A0B-669E-589F88F1D53F}"/>
              </a:ext>
            </a:extLst>
          </p:cNvPr>
          <p:cNvSpPr txBox="1"/>
          <p:nvPr userDrawn="1"/>
        </p:nvSpPr>
        <p:spPr>
          <a:xfrm>
            <a:off x="921807" y="830351"/>
            <a:ext cx="365236" cy="264240"/>
          </a:xfrm>
          <a:prstGeom prst="rect">
            <a:avLst/>
          </a:prstGeom>
          <a:noFill/>
        </p:spPr>
        <p:txBody>
          <a:bodyPr wrap="square" rtlCol="0">
            <a:spAutoFit/>
          </a:bodyPr>
          <a:lstStyle/>
          <a:p>
            <a:pPr algn="ctr"/>
            <a:r>
              <a:rPr kumimoji="1" lang="en-US" altLang="ja-JP" sz="1117" b="1" dirty="0">
                <a:solidFill>
                  <a:srgbClr val="FF0000"/>
                </a:solidFill>
                <a:latin typeface="Arial" panose="020B0604020202020204" pitchFamily="34" charset="0"/>
                <a:cs typeface="Arial" panose="020B0604020202020204" pitchFamily="34" charset="0"/>
              </a:rPr>
              <a:t>③</a:t>
            </a:r>
            <a:endParaRPr kumimoji="1" lang="ja-JP" altLang="en-US" sz="1117" b="1">
              <a:solidFill>
                <a:srgbClr val="FF0000"/>
              </a:solidFill>
              <a:latin typeface="Arial" panose="020B0604020202020204" pitchFamily="34" charset="0"/>
              <a:cs typeface="Arial" panose="020B0604020202020204" pitchFamily="34" charset="0"/>
            </a:endParaRPr>
          </a:p>
        </p:txBody>
      </p:sp>
      <p:sp>
        <p:nvSpPr>
          <p:cNvPr id="20" name="テキスト ボックス 19">
            <a:extLst>
              <a:ext uri="{FF2B5EF4-FFF2-40B4-BE49-F238E27FC236}">
                <a16:creationId xmlns:a16="http://schemas.microsoft.com/office/drawing/2014/main" id="{48DD4F86-7C52-FBBD-ADBC-82FC9127A648}"/>
              </a:ext>
            </a:extLst>
          </p:cNvPr>
          <p:cNvSpPr txBox="1"/>
          <p:nvPr userDrawn="1"/>
        </p:nvSpPr>
        <p:spPr>
          <a:xfrm>
            <a:off x="994778" y="1162616"/>
            <a:ext cx="365236" cy="264240"/>
          </a:xfrm>
          <a:prstGeom prst="rect">
            <a:avLst/>
          </a:prstGeom>
          <a:noFill/>
        </p:spPr>
        <p:txBody>
          <a:bodyPr wrap="square" rtlCol="0">
            <a:spAutoFit/>
          </a:bodyPr>
          <a:lstStyle/>
          <a:p>
            <a:pPr algn="ctr"/>
            <a:r>
              <a:rPr kumimoji="1" lang="en-US" altLang="ja-JP" sz="1117" b="1" dirty="0">
                <a:solidFill>
                  <a:srgbClr val="FF0000"/>
                </a:solidFill>
                <a:latin typeface="Arial" panose="020B0604020202020204" pitchFamily="34" charset="0"/>
                <a:cs typeface="Arial" panose="020B0604020202020204" pitchFamily="34" charset="0"/>
              </a:rPr>
              <a:t>⑤</a:t>
            </a:r>
            <a:endParaRPr kumimoji="1" lang="ja-JP" altLang="en-US" sz="1117" b="1">
              <a:solidFill>
                <a:srgbClr val="FF0000"/>
              </a:solidFill>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BDDF7EBC-EC29-20C0-6B85-43059F2AAF44}"/>
              </a:ext>
            </a:extLst>
          </p:cNvPr>
          <p:cNvSpPr txBox="1"/>
          <p:nvPr userDrawn="1"/>
        </p:nvSpPr>
        <p:spPr>
          <a:xfrm>
            <a:off x="820758" y="1403034"/>
            <a:ext cx="365236" cy="264240"/>
          </a:xfrm>
          <a:prstGeom prst="rect">
            <a:avLst/>
          </a:prstGeom>
          <a:noFill/>
        </p:spPr>
        <p:txBody>
          <a:bodyPr wrap="square" rtlCol="0">
            <a:spAutoFit/>
          </a:bodyPr>
          <a:lstStyle/>
          <a:p>
            <a:pPr algn="ctr"/>
            <a:r>
              <a:rPr kumimoji="1" lang="en-US" altLang="ja-JP" sz="1117" b="1" dirty="0">
                <a:solidFill>
                  <a:srgbClr val="FF0000"/>
                </a:solidFill>
                <a:latin typeface="Arial" panose="020B0604020202020204" pitchFamily="34" charset="0"/>
                <a:cs typeface="Arial" panose="020B0604020202020204" pitchFamily="34" charset="0"/>
              </a:rPr>
              <a:t>⑥</a:t>
            </a:r>
            <a:endParaRPr kumimoji="1" lang="ja-JP" altLang="en-US" sz="1117" b="1">
              <a:solidFill>
                <a:srgbClr val="FF0000"/>
              </a:solidFill>
              <a:latin typeface="Arial" panose="020B0604020202020204" pitchFamily="34" charset="0"/>
              <a:cs typeface="Arial" panose="020B0604020202020204" pitchFamily="34" charset="0"/>
            </a:endParaRPr>
          </a:p>
        </p:txBody>
      </p:sp>
      <p:sp>
        <p:nvSpPr>
          <p:cNvPr id="22" name="テキスト ボックス 21">
            <a:extLst>
              <a:ext uri="{FF2B5EF4-FFF2-40B4-BE49-F238E27FC236}">
                <a16:creationId xmlns:a16="http://schemas.microsoft.com/office/drawing/2014/main" id="{3943F4CE-9A60-D3A2-D12C-9F18E8913B56}"/>
              </a:ext>
            </a:extLst>
          </p:cNvPr>
          <p:cNvSpPr txBox="1"/>
          <p:nvPr userDrawn="1"/>
        </p:nvSpPr>
        <p:spPr>
          <a:xfrm>
            <a:off x="1359694" y="579008"/>
            <a:ext cx="365236" cy="264240"/>
          </a:xfrm>
          <a:prstGeom prst="rect">
            <a:avLst/>
          </a:prstGeom>
          <a:noFill/>
        </p:spPr>
        <p:txBody>
          <a:bodyPr wrap="square" rtlCol="0">
            <a:spAutoFit/>
          </a:bodyPr>
          <a:lstStyle/>
          <a:p>
            <a:pPr algn="ctr"/>
            <a:r>
              <a:rPr kumimoji="1" lang="en-US" altLang="ja-JP" sz="1117" b="1" dirty="0">
                <a:solidFill>
                  <a:srgbClr val="FF0000"/>
                </a:solidFill>
                <a:latin typeface="Arial" panose="020B0604020202020204" pitchFamily="34" charset="0"/>
                <a:cs typeface="Arial" panose="020B0604020202020204" pitchFamily="34" charset="0"/>
              </a:rPr>
              <a:t>⑦</a:t>
            </a:r>
            <a:endParaRPr kumimoji="1" lang="ja-JP" altLang="en-US" sz="1117" b="1">
              <a:solidFill>
                <a:srgbClr val="FF0000"/>
              </a:solidFill>
              <a:latin typeface="Arial" panose="020B0604020202020204" pitchFamily="34" charset="0"/>
              <a:cs typeface="Arial" panose="020B0604020202020204" pitchFamily="34" charset="0"/>
            </a:endParaRPr>
          </a:p>
        </p:txBody>
      </p:sp>
      <p:sp>
        <p:nvSpPr>
          <p:cNvPr id="3" name="左矢印 2">
            <a:extLst>
              <a:ext uri="{FF2B5EF4-FFF2-40B4-BE49-F238E27FC236}">
                <a16:creationId xmlns:a16="http://schemas.microsoft.com/office/drawing/2014/main" id="{2A5094AD-26F1-62B0-20CB-BC1BF4708889}"/>
              </a:ext>
            </a:extLst>
          </p:cNvPr>
          <p:cNvSpPr/>
          <p:nvPr userDrawn="1"/>
        </p:nvSpPr>
        <p:spPr>
          <a:xfrm rot="10800000">
            <a:off x="263032" y="1153700"/>
            <a:ext cx="90506" cy="88302"/>
          </a:xfrm>
          <a:prstGeom prst="leftArrow">
            <a:avLst/>
          </a:prstGeom>
          <a:solidFill>
            <a:srgbClr val="FF0000">
              <a:alpha val="701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6075"/>
          </a:p>
        </p:txBody>
      </p:sp>
      <p:sp>
        <p:nvSpPr>
          <p:cNvPr id="4" name="テキスト ボックス 3">
            <a:extLst>
              <a:ext uri="{FF2B5EF4-FFF2-40B4-BE49-F238E27FC236}">
                <a16:creationId xmlns:a16="http://schemas.microsoft.com/office/drawing/2014/main" id="{0E11FDB0-0890-7974-948F-E2F206B7F912}"/>
              </a:ext>
            </a:extLst>
          </p:cNvPr>
          <p:cNvSpPr txBox="1"/>
          <p:nvPr userDrawn="1"/>
        </p:nvSpPr>
        <p:spPr>
          <a:xfrm>
            <a:off x="-11697" y="1065731"/>
            <a:ext cx="365236" cy="264240"/>
          </a:xfrm>
          <a:prstGeom prst="rect">
            <a:avLst/>
          </a:prstGeom>
          <a:noFill/>
        </p:spPr>
        <p:txBody>
          <a:bodyPr wrap="square" rtlCol="0">
            <a:spAutoFit/>
          </a:bodyPr>
          <a:lstStyle/>
          <a:p>
            <a:pPr algn="ctr"/>
            <a:r>
              <a:rPr kumimoji="1" lang="en-US" altLang="ja-JP" sz="1117" b="1" dirty="0">
                <a:solidFill>
                  <a:srgbClr val="FF0000"/>
                </a:solidFill>
                <a:latin typeface="Arial" panose="020B0604020202020204" pitchFamily="34" charset="0"/>
                <a:cs typeface="Arial" panose="020B0604020202020204" pitchFamily="34" charset="0"/>
              </a:rPr>
              <a:t>④</a:t>
            </a:r>
            <a:endParaRPr kumimoji="1" lang="ja-JP" altLang="en-US" sz="1117" b="1">
              <a:solidFill>
                <a:srgbClr val="FF0000"/>
              </a:solidFill>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71F6E596-E785-AE31-1EA4-DBBC1C667DA9}"/>
              </a:ext>
            </a:extLst>
          </p:cNvPr>
          <p:cNvSpPr txBox="1"/>
          <p:nvPr userDrawn="1"/>
        </p:nvSpPr>
        <p:spPr>
          <a:xfrm>
            <a:off x="124028" y="45654"/>
            <a:ext cx="3027388" cy="307328"/>
          </a:xfrm>
          <a:prstGeom prst="rect">
            <a:avLst/>
          </a:prstGeom>
          <a:noFill/>
        </p:spPr>
        <p:txBody>
          <a:bodyPr wrap="square">
            <a:spAutoFit/>
          </a:bodyPr>
          <a:lstStyle/>
          <a:p>
            <a:r>
              <a:rPr kumimoji="1" lang="ja-JP" altLang="en-US" sz="559" b="0" i="0">
                <a:latin typeface="BIZ UDPGothic" panose="020B0400000000000000" pitchFamily="34" charset="-128"/>
                <a:ea typeface="BIZ UDPGothic" panose="020B0400000000000000" pitchFamily="34" charset="-128"/>
              </a:rPr>
              <a:t>土木学会第</a:t>
            </a:r>
            <a:r>
              <a:rPr kumimoji="1" lang="en-US" altLang="ja-JP" sz="559" b="0" i="0" dirty="0">
                <a:latin typeface="BIZ UDPGothic" panose="020B0400000000000000" pitchFamily="34" charset="-128"/>
                <a:ea typeface="BIZ UDPGothic" panose="020B0400000000000000" pitchFamily="34" charset="-128"/>
              </a:rPr>
              <a:t>112</a:t>
            </a:r>
            <a:r>
              <a:rPr kumimoji="1" lang="ja-JP" altLang="en-US" sz="559" b="0" i="0">
                <a:latin typeface="BIZ UDPGothic" panose="020B0400000000000000" pitchFamily="34" charset="-128"/>
                <a:ea typeface="BIZ UDPGothic" panose="020B0400000000000000" pitchFamily="34" charset="-128"/>
              </a:rPr>
              <a:t>代会長プロジェクト「交流の風景プロジェクト」</a:t>
            </a:r>
            <a:r>
              <a:rPr kumimoji="1" lang="en-US" altLang="ja-JP" sz="559" b="0" i="0" dirty="0">
                <a:latin typeface="BIZ UDPGothic" panose="020B0400000000000000" pitchFamily="34" charset="-128"/>
                <a:ea typeface="BIZ UDPGothic" panose="020B0400000000000000" pitchFamily="34" charset="-128"/>
              </a:rPr>
              <a:t> </a:t>
            </a:r>
            <a:r>
              <a:rPr kumimoji="1" lang="ja-JP" altLang="en-US" sz="559" b="0" i="0">
                <a:latin typeface="BIZ UDPGothic" panose="020B0400000000000000" pitchFamily="34" charset="-128"/>
                <a:ea typeface="BIZ UDPGothic" panose="020B0400000000000000" pitchFamily="34" charset="-128"/>
              </a:rPr>
              <a:t>会員名刺</a:t>
            </a:r>
            <a:r>
              <a:rPr kumimoji="1" lang="en-US" altLang="ja-JP" sz="559" b="0" i="0" dirty="0">
                <a:latin typeface="BIZ UDPGothic" panose="020B0400000000000000" pitchFamily="34" charset="-128"/>
                <a:ea typeface="BIZ UDPGothic" panose="020B0400000000000000" pitchFamily="34" charset="-128"/>
              </a:rPr>
              <a:t>WG</a:t>
            </a:r>
            <a:br>
              <a:rPr kumimoji="1" lang="en-US" altLang="ja-JP" sz="745" b="0" i="0" dirty="0">
                <a:latin typeface="BIZ UDPGothic" panose="020B0400000000000000" pitchFamily="34" charset="-128"/>
                <a:ea typeface="BIZ UDPGothic" panose="020B0400000000000000" pitchFamily="34" charset="-128"/>
              </a:rPr>
            </a:br>
            <a:r>
              <a:rPr kumimoji="1" lang="en-US" altLang="ja-JP" sz="745" b="0" i="0" dirty="0">
                <a:latin typeface="BIZ UDPGothic" panose="020B0400000000000000" pitchFamily="34" charset="-128"/>
                <a:ea typeface="BIZ UDPGothic" panose="020B0400000000000000" pitchFamily="34" charset="-128"/>
              </a:rPr>
              <a:t>JSCE</a:t>
            </a:r>
            <a:r>
              <a:rPr kumimoji="1" lang="ja-JP" altLang="en-US" sz="838" b="0" i="0">
                <a:latin typeface="BIZ UDPGothic" panose="020B0400000000000000" pitchFamily="34" charset="-128"/>
                <a:ea typeface="BIZ UDPGothic" panose="020B0400000000000000" pitchFamily="34" charset="-128"/>
              </a:rPr>
              <a:t>交流名刺</a:t>
            </a:r>
            <a:r>
              <a:rPr kumimoji="1" lang="en-US" altLang="ja-JP" sz="838" b="0" i="0" dirty="0">
                <a:latin typeface="BIZ UDPGothic" panose="020B0400000000000000" pitchFamily="34" charset="-128"/>
                <a:ea typeface="BIZ UDPGothic" panose="020B0400000000000000" pitchFamily="34" charset="-128"/>
              </a:rPr>
              <a:t>_</a:t>
            </a:r>
            <a:r>
              <a:rPr kumimoji="1" lang="ja-JP" altLang="en-US" sz="838" b="0" i="0">
                <a:latin typeface="BIZ UDPGothic" panose="020B0400000000000000" pitchFamily="34" charset="-128"/>
                <a:ea typeface="BIZ UDPGothic" panose="020B0400000000000000" pitchFamily="34" charset="-128"/>
              </a:rPr>
              <a:t>支部版テンプレートの使い方</a:t>
            </a:r>
            <a:endParaRPr lang="ja-JP" altLang="en-US" sz="838" b="0" i="0">
              <a:latin typeface="BIZ UDPGothic" panose="020B0400000000000000" pitchFamily="34" charset="-128"/>
              <a:ea typeface="BIZ UDPGothic" panose="020B0400000000000000" pitchFamily="34" charset="-128"/>
            </a:endParaRPr>
          </a:p>
        </p:txBody>
      </p:sp>
    </p:spTree>
    <p:extLst>
      <p:ext uri="{BB962C8B-B14F-4D97-AF65-F5344CB8AC3E}">
        <p14:creationId xmlns:p14="http://schemas.microsoft.com/office/powerpoint/2010/main" val="4178831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説明p3">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6A00DAB-CC44-2F86-CCDC-C2B1A1823AAC}"/>
              </a:ext>
            </a:extLst>
          </p:cNvPr>
          <p:cNvPicPr>
            <a:picLocks noChangeAspect="1"/>
          </p:cNvPicPr>
          <p:nvPr userDrawn="1"/>
        </p:nvPicPr>
        <p:blipFill>
          <a:blip r:embed="rId2"/>
          <a:srcRect/>
          <a:stretch/>
        </p:blipFill>
        <p:spPr>
          <a:xfrm>
            <a:off x="179082" y="535489"/>
            <a:ext cx="1329885" cy="863681"/>
          </a:xfrm>
          <a:prstGeom prst="rect">
            <a:avLst/>
          </a:prstGeom>
          <a:ln w="3175">
            <a:solidFill>
              <a:schemeClr val="bg2">
                <a:lumMod val="90000"/>
              </a:schemeClr>
            </a:solidFill>
          </a:ln>
        </p:spPr>
      </p:pic>
      <p:sp>
        <p:nvSpPr>
          <p:cNvPr id="4" name="テキスト ボックス 3">
            <a:extLst>
              <a:ext uri="{FF2B5EF4-FFF2-40B4-BE49-F238E27FC236}">
                <a16:creationId xmlns:a16="http://schemas.microsoft.com/office/drawing/2014/main" id="{1F66416C-7866-2BD4-5985-CF298157FCEC}"/>
              </a:ext>
            </a:extLst>
          </p:cNvPr>
          <p:cNvSpPr txBox="1"/>
          <p:nvPr userDrawn="1"/>
        </p:nvSpPr>
        <p:spPr>
          <a:xfrm>
            <a:off x="1693243" y="702225"/>
            <a:ext cx="1440001" cy="430246"/>
          </a:xfrm>
          <a:prstGeom prst="rect">
            <a:avLst/>
          </a:prstGeom>
          <a:noFill/>
        </p:spPr>
        <p:txBody>
          <a:bodyPr wrap="square" lIns="0" tIns="0" rIns="0" bIns="0" rtlCol="0">
            <a:spAutoFit/>
          </a:bodyPr>
          <a:lstStyle/>
          <a:p>
            <a:r>
              <a:rPr kumimoji="1" lang="en-US" altLang="ja-JP" sz="559" dirty="0">
                <a:latin typeface="BIZ UDPGothic" panose="020B0400000000000000" pitchFamily="34" charset="-128"/>
                <a:ea typeface="BIZ UDPGothic" panose="020B0400000000000000" pitchFamily="34" charset="-128"/>
              </a:rPr>
              <a:t>【</a:t>
            </a:r>
            <a:r>
              <a:rPr kumimoji="1" lang="ja-JP" altLang="en-US" sz="559">
                <a:latin typeface="BIZ UDPGothic" panose="020B0400000000000000" pitchFamily="34" charset="-128"/>
                <a:ea typeface="BIZ UDPGothic" panose="020B0400000000000000" pitchFamily="34" charset="-128"/>
              </a:rPr>
              <a:t>裏面</a:t>
            </a:r>
            <a:r>
              <a:rPr kumimoji="1" lang="en-US" altLang="ja-JP" sz="559" dirty="0">
                <a:latin typeface="BIZ UDPGothic" panose="020B0400000000000000" pitchFamily="34" charset="-128"/>
                <a:ea typeface="BIZ UDPGothic" panose="020B0400000000000000" pitchFamily="34" charset="-128"/>
              </a:rPr>
              <a:t>】</a:t>
            </a:r>
            <a:r>
              <a:rPr kumimoji="1" lang="ja-JP" altLang="en-US" sz="559">
                <a:latin typeface="BIZ UDPGothic" panose="020B0400000000000000" pitchFamily="34" charset="-128"/>
                <a:ea typeface="BIZ UDPGothic" panose="020B0400000000000000" pitchFamily="34" charset="-128"/>
              </a:rPr>
              <a:t>　下記の各フィールドに入力。</a:t>
            </a:r>
            <a:endParaRPr kumimoji="1" lang="en-US" altLang="ja-JP" sz="559" dirty="0">
              <a:latin typeface="BIZ UDPGothic" panose="020B0400000000000000" pitchFamily="34" charset="-128"/>
              <a:ea typeface="BIZ UDPGothic" panose="020B0400000000000000" pitchFamily="34" charset="-128"/>
            </a:endParaRPr>
          </a:p>
          <a:p>
            <a:endParaRPr kumimoji="1" lang="en-US" altLang="ja-JP" sz="559" dirty="0">
              <a:latin typeface="BIZ UDPGothic" panose="020B0400000000000000" pitchFamily="34" charset="-128"/>
              <a:ea typeface="BIZ UDPGothic" panose="020B0400000000000000" pitchFamily="34" charset="-128"/>
            </a:endParaRPr>
          </a:p>
          <a:p>
            <a:r>
              <a:rPr kumimoji="1" lang="en-US" altLang="ja-JP" sz="559" dirty="0">
                <a:latin typeface="BIZ UDPGothic" panose="020B0400000000000000" pitchFamily="34" charset="-128"/>
                <a:ea typeface="BIZ UDPGothic" panose="020B0400000000000000" pitchFamily="34" charset="-128"/>
              </a:rPr>
              <a:t>⑧</a:t>
            </a:r>
            <a:r>
              <a:rPr kumimoji="1" lang="ja-JP" altLang="en-US" sz="559">
                <a:latin typeface="BIZ UDPGothic" panose="020B0400000000000000" pitchFamily="34" charset="-128"/>
                <a:ea typeface="BIZ UDPGothic" panose="020B0400000000000000" pitchFamily="34" charset="-128"/>
              </a:rPr>
              <a:t>所属支部の紹介や地元自慢</a:t>
            </a:r>
            <a:endParaRPr kumimoji="1" lang="en-US" altLang="ja-JP" sz="559" dirty="0">
              <a:latin typeface="BIZ UDPGothic" panose="020B0400000000000000" pitchFamily="34" charset="-128"/>
              <a:ea typeface="BIZ UDPGothic" panose="020B0400000000000000" pitchFamily="34" charset="-128"/>
            </a:endParaRPr>
          </a:p>
          <a:p>
            <a:endParaRPr kumimoji="1" lang="en-US" altLang="ja-JP" sz="559" dirty="0">
              <a:latin typeface="BIZ UDPGothic" panose="020B0400000000000000" pitchFamily="34" charset="-128"/>
              <a:ea typeface="BIZ UDPGothic" panose="020B0400000000000000" pitchFamily="34" charset="-128"/>
            </a:endParaRPr>
          </a:p>
          <a:p>
            <a:r>
              <a:rPr kumimoji="1" lang="en-US" altLang="ja-JP" sz="559" dirty="0">
                <a:latin typeface="BIZ UDPGothic" panose="020B0400000000000000" pitchFamily="34" charset="-128"/>
                <a:ea typeface="BIZ UDPGothic" panose="020B0400000000000000" pitchFamily="34" charset="-128"/>
              </a:rPr>
              <a:t>⑨</a:t>
            </a:r>
            <a:r>
              <a:rPr kumimoji="1" lang="ja-JP" altLang="en-US" sz="559">
                <a:latin typeface="BIZ UDPGothic" panose="020B0400000000000000" pitchFamily="34" charset="-128"/>
                <a:ea typeface="BIZ UDPGothic" panose="020B0400000000000000" pitchFamily="34" charset="-128"/>
              </a:rPr>
              <a:t>ひとこと（自由記述欄）</a:t>
            </a:r>
            <a:endParaRPr kumimoji="1" lang="en-US" altLang="ja-JP" sz="373" dirty="0">
              <a:solidFill>
                <a:schemeClr val="bg2">
                  <a:lumMod val="75000"/>
                </a:schemeClr>
              </a:solidFill>
              <a:latin typeface="BIZ UDPGothic" panose="020B0400000000000000" pitchFamily="34" charset="-128"/>
              <a:ea typeface="BIZ UDPGothic" panose="020B0400000000000000" pitchFamily="34" charset="-128"/>
            </a:endParaRPr>
          </a:p>
        </p:txBody>
      </p:sp>
      <p:sp>
        <p:nvSpPr>
          <p:cNvPr id="24" name="左矢印 23">
            <a:extLst>
              <a:ext uri="{FF2B5EF4-FFF2-40B4-BE49-F238E27FC236}">
                <a16:creationId xmlns:a16="http://schemas.microsoft.com/office/drawing/2014/main" id="{2970EE9C-DD15-3F8C-154A-957CA382EF30}"/>
              </a:ext>
            </a:extLst>
          </p:cNvPr>
          <p:cNvSpPr/>
          <p:nvPr userDrawn="1"/>
        </p:nvSpPr>
        <p:spPr>
          <a:xfrm>
            <a:off x="1316086" y="801908"/>
            <a:ext cx="142013" cy="88302"/>
          </a:xfrm>
          <a:prstGeom prst="leftArrow">
            <a:avLst/>
          </a:prstGeom>
          <a:solidFill>
            <a:srgbClr val="FF0000">
              <a:alpha val="701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6075"/>
          </a:p>
        </p:txBody>
      </p:sp>
      <p:sp>
        <p:nvSpPr>
          <p:cNvPr id="25" name="左矢印 24">
            <a:extLst>
              <a:ext uri="{FF2B5EF4-FFF2-40B4-BE49-F238E27FC236}">
                <a16:creationId xmlns:a16="http://schemas.microsoft.com/office/drawing/2014/main" id="{854BE4EE-5835-EAA0-64B3-000DF4210D5C}"/>
              </a:ext>
            </a:extLst>
          </p:cNvPr>
          <p:cNvSpPr/>
          <p:nvPr userDrawn="1"/>
        </p:nvSpPr>
        <p:spPr>
          <a:xfrm>
            <a:off x="1316086" y="1172490"/>
            <a:ext cx="142013" cy="88302"/>
          </a:xfrm>
          <a:prstGeom prst="leftArrow">
            <a:avLst/>
          </a:prstGeom>
          <a:solidFill>
            <a:srgbClr val="FF0000">
              <a:alpha val="701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6075"/>
          </a:p>
        </p:txBody>
      </p:sp>
      <p:sp>
        <p:nvSpPr>
          <p:cNvPr id="33" name="テキスト ボックス 32">
            <a:extLst>
              <a:ext uri="{FF2B5EF4-FFF2-40B4-BE49-F238E27FC236}">
                <a16:creationId xmlns:a16="http://schemas.microsoft.com/office/drawing/2014/main" id="{C6DAB09A-D008-E86C-F397-81FF2D308FAB}"/>
              </a:ext>
            </a:extLst>
          </p:cNvPr>
          <p:cNvSpPr txBox="1"/>
          <p:nvPr userDrawn="1"/>
        </p:nvSpPr>
        <p:spPr>
          <a:xfrm>
            <a:off x="1384795" y="712568"/>
            <a:ext cx="365236" cy="264240"/>
          </a:xfrm>
          <a:prstGeom prst="rect">
            <a:avLst/>
          </a:prstGeom>
          <a:noFill/>
        </p:spPr>
        <p:txBody>
          <a:bodyPr wrap="square" rtlCol="0">
            <a:spAutoFit/>
          </a:bodyPr>
          <a:lstStyle/>
          <a:p>
            <a:pPr algn="ctr"/>
            <a:r>
              <a:rPr kumimoji="1" lang="en-US" altLang="ja-JP" sz="1117" b="1" dirty="0">
                <a:solidFill>
                  <a:srgbClr val="FF0000"/>
                </a:solidFill>
                <a:latin typeface="Arial" panose="020B0604020202020204" pitchFamily="34" charset="0"/>
                <a:cs typeface="Arial" panose="020B0604020202020204" pitchFamily="34" charset="0"/>
              </a:rPr>
              <a:t>⑧</a:t>
            </a:r>
            <a:endParaRPr kumimoji="1" lang="ja-JP" altLang="en-US" sz="1117" b="1">
              <a:solidFill>
                <a:srgbClr val="FF0000"/>
              </a:solidFill>
              <a:latin typeface="Arial" panose="020B0604020202020204" pitchFamily="34" charset="0"/>
              <a:cs typeface="Arial" panose="020B0604020202020204" pitchFamily="34" charset="0"/>
            </a:endParaRPr>
          </a:p>
        </p:txBody>
      </p:sp>
      <p:sp>
        <p:nvSpPr>
          <p:cNvPr id="34" name="テキスト ボックス 33">
            <a:extLst>
              <a:ext uri="{FF2B5EF4-FFF2-40B4-BE49-F238E27FC236}">
                <a16:creationId xmlns:a16="http://schemas.microsoft.com/office/drawing/2014/main" id="{F2B8494B-CCD2-E782-48F2-55526A433A7B}"/>
              </a:ext>
            </a:extLst>
          </p:cNvPr>
          <p:cNvSpPr txBox="1"/>
          <p:nvPr userDrawn="1"/>
        </p:nvSpPr>
        <p:spPr>
          <a:xfrm>
            <a:off x="1374303" y="1080642"/>
            <a:ext cx="365236" cy="264240"/>
          </a:xfrm>
          <a:prstGeom prst="rect">
            <a:avLst/>
          </a:prstGeom>
          <a:noFill/>
        </p:spPr>
        <p:txBody>
          <a:bodyPr wrap="square" rtlCol="0">
            <a:spAutoFit/>
          </a:bodyPr>
          <a:lstStyle/>
          <a:p>
            <a:pPr algn="ctr"/>
            <a:r>
              <a:rPr kumimoji="1" lang="en-US" altLang="ja-JP" sz="1117" b="1" dirty="0">
                <a:solidFill>
                  <a:srgbClr val="FF0000"/>
                </a:solidFill>
                <a:latin typeface="Arial" panose="020B0604020202020204" pitchFamily="34" charset="0"/>
                <a:cs typeface="Arial" panose="020B0604020202020204" pitchFamily="34" charset="0"/>
              </a:rPr>
              <a:t>⑨</a:t>
            </a:r>
            <a:endParaRPr kumimoji="1" lang="ja-JP" altLang="en-US" sz="1117" b="1">
              <a:solidFill>
                <a:srgbClr val="FF0000"/>
              </a:solidFill>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513E26C7-A15B-9B0D-F762-AA275A1D7D41}"/>
              </a:ext>
            </a:extLst>
          </p:cNvPr>
          <p:cNvSpPr txBox="1"/>
          <p:nvPr userDrawn="1"/>
        </p:nvSpPr>
        <p:spPr>
          <a:xfrm>
            <a:off x="124028" y="45654"/>
            <a:ext cx="3027388" cy="307328"/>
          </a:xfrm>
          <a:prstGeom prst="rect">
            <a:avLst/>
          </a:prstGeom>
          <a:noFill/>
        </p:spPr>
        <p:txBody>
          <a:bodyPr wrap="square">
            <a:spAutoFit/>
          </a:bodyPr>
          <a:lstStyle/>
          <a:p>
            <a:r>
              <a:rPr kumimoji="1" lang="ja-JP" altLang="en-US" sz="559" b="0" i="0">
                <a:latin typeface="BIZ UDPGothic" panose="020B0400000000000000" pitchFamily="34" charset="-128"/>
                <a:ea typeface="BIZ UDPGothic" panose="020B0400000000000000" pitchFamily="34" charset="-128"/>
              </a:rPr>
              <a:t>土木学会第</a:t>
            </a:r>
            <a:r>
              <a:rPr kumimoji="1" lang="en-US" altLang="ja-JP" sz="559" b="0" i="0" dirty="0">
                <a:latin typeface="BIZ UDPGothic" panose="020B0400000000000000" pitchFamily="34" charset="-128"/>
                <a:ea typeface="BIZ UDPGothic" panose="020B0400000000000000" pitchFamily="34" charset="-128"/>
              </a:rPr>
              <a:t>112</a:t>
            </a:r>
            <a:r>
              <a:rPr kumimoji="1" lang="ja-JP" altLang="en-US" sz="559" b="0" i="0">
                <a:latin typeface="BIZ UDPGothic" panose="020B0400000000000000" pitchFamily="34" charset="-128"/>
                <a:ea typeface="BIZ UDPGothic" panose="020B0400000000000000" pitchFamily="34" charset="-128"/>
              </a:rPr>
              <a:t>代会長プロジェクト「交流の風景プロジェクト」</a:t>
            </a:r>
            <a:r>
              <a:rPr kumimoji="1" lang="en-US" altLang="ja-JP" sz="559" b="0" i="0" dirty="0">
                <a:latin typeface="BIZ UDPGothic" panose="020B0400000000000000" pitchFamily="34" charset="-128"/>
                <a:ea typeface="BIZ UDPGothic" panose="020B0400000000000000" pitchFamily="34" charset="-128"/>
              </a:rPr>
              <a:t> </a:t>
            </a:r>
            <a:r>
              <a:rPr kumimoji="1" lang="ja-JP" altLang="en-US" sz="559" b="0" i="0">
                <a:latin typeface="BIZ UDPGothic" panose="020B0400000000000000" pitchFamily="34" charset="-128"/>
                <a:ea typeface="BIZ UDPGothic" panose="020B0400000000000000" pitchFamily="34" charset="-128"/>
              </a:rPr>
              <a:t>会員名刺</a:t>
            </a:r>
            <a:r>
              <a:rPr kumimoji="1" lang="en-US" altLang="ja-JP" sz="559" b="0" i="0" dirty="0">
                <a:latin typeface="BIZ UDPGothic" panose="020B0400000000000000" pitchFamily="34" charset="-128"/>
                <a:ea typeface="BIZ UDPGothic" panose="020B0400000000000000" pitchFamily="34" charset="-128"/>
              </a:rPr>
              <a:t>WG</a:t>
            </a:r>
            <a:br>
              <a:rPr kumimoji="1" lang="en-US" altLang="ja-JP" sz="745" b="0" i="0" dirty="0">
                <a:latin typeface="BIZ UDPGothic" panose="020B0400000000000000" pitchFamily="34" charset="-128"/>
                <a:ea typeface="BIZ UDPGothic" panose="020B0400000000000000" pitchFamily="34" charset="-128"/>
              </a:rPr>
            </a:br>
            <a:r>
              <a:rPr kumimoji="1" lang="en-US" altLang="ja-JP" sz="745" b="0" i="0" dirty="0">
                <a:latin typeface="BIZ UDPGothic" panose="020B0400000000000000" pitchFamily="34" charset="-128"/>
                <a:ea typeface="BIZ UDPGothic" panose="020B0400000000000000" pitchFamily="34" charset="-128"/>
              </a:rPr>
              <a:t>JSCE</a:t>
            </a:r>
            <a:r>
              <a:rPr kumimoji="1" lang="ja-JP" altLang="en-US" sz="838" b="0" i="0">
                <a:latin typeface="BIZ UDPGothic" panose="020B0400000000000000" pitchFamily="34" charset="-128"/>
                <a:ea typeface="BIZ UDPGothic" panose="020B0400000000000000" pitchFamily="34" charset="-128"/>
              </a:rPr>
              <a:t>交流名刺</a:t>
            </a:r>
            <a:r>
              <a:rPr kumimoji="1" lang="en-US" altLang="ja-JP" sz="838" b="0" i="0" dirty="0">
                <a:latin typeface="BIZ UDPGothic" panose="020B0400000000000000" pitchFamily="34" charset="-128"/>
                <a:ea typeface="BIZ UDPGothic" panose="020B0400000000000000" pitchFamily="34" charset="-128"/>
              </a:rPr>
              <a:t>_</a:t>
            </a:r>
            <a:r>
              <a:rPr kumimoji="1" lang="ja-JP" altLang="en-US" sz="838" b="0" i="0">
                <a:latin typeface="BIZ UDPGothic" panose="020B0400000000000000" pitchFamily="34" charset="-128"/>
                <a:ea typeface="BIZ UDPGothic" panose="020B0400000000000000" pitchFamily="34" charset="-128"/>
              </a:rPr>
              <a:t>支部版テンプレートの使い方</a:t>
            </a:r>
            <a:endParaRPr lang="ja-JP" altLang="en-US" sz="838" b="0" i="0">
              <a:latin typeface="BIZ UDPGothic" panose="020B0400000000000000" pitchFamily="34" charset="-128"/>
              <a:ea typeface="BIZ UDPGothic" panose="020B0400000000000000" pitchFamily="34" charset="-128"/>
            </a:endParaRPr>
          </a:p>
        </p:txBody>
      </p:sp>
    </p:spTree>
    <p:extLst>
      <p:ext uri="{BB962C8B-B14F-4D97-AF65-F5344CB8AC3E}">
        <p14:creationId xmlns:p14="http://schemas.microsoft.com/office/powerpoint/2010/main" val="2465504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タイトル＋白紙" userDrawn="1">
  <p:cSld name="タイトル＋白紙">
    <p:spTree>
      <p:nvGrpSpPr>
        <p:cNvPr id="1" name="Shape 11"/>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3D84A38-7942-5939-75F0-D692BD4D746D}"/>
              </a:ext>
            </a:extLst>
          </p:cNvPr>
          <p:cNvSpPr txBox="1"/>
          <p:nvPr userDrawn="1"/>
        </p:nvSpPr>
        <p:spPr>
          <a:xfrm>
            <a:off x="240492" y="198208"/>
            <a:ext cx="1648634" cy="119135"/>
          </a:xfrm>
          <a:prstGeom prst="rect">
            <a:avLst/>
          </a:prstGeom>
          <a:noFill/>
        </p:spPr>
        <p:txBody>
          <a:bodyPr wrap="square" lIns="0" tIns="0" rIns="0" bIns="0" rtlCol="0" anchor="t">
            <a:spAutoFit/>
          </a:bodyPr>
          <a:lstStyle/>
          <a:p>
            <a:pPr algn="l">
              <a:lnSpc>
                <a:spcPct val="150000"/>
              </a:lnSpc>
            </a:pPr>
            <a:r>
              <a:rPr kumimoji="1" lang="ja-JP" altLang="en-US" sz="600" spc="0" baseline="0" dirty="0">
                <a:latin typeface="Meiryo UI" panose="020B0604030504040204" pitchFamily="50" charset="-128"/>
                <a:ea typeface="Meiryo UI" panose="020B0604030504040204" pitchFamily="50" charset="-128"/>
              </a:rPr>
              <a:t>第１１２代会長</a:t>
            </a:r>
            <a:r>
              <a:rPr kumimoji="1" lang="en-US" altLang="ja-JP" sz="600" spc="0" baseline="0" dirty="0">
                <a:latin typeface="Meiryo UI" panose="020B0604030504040204" pitchFamily="50" charset="-128"/>
                <a:ea typeface="Meiryo UI" panose="020B0604030504040204" pitchFamily="50" charset="-128"/>
              </a:rPr>
              <a:t>PJ</a:t>
            </a:r>
            <a:r>
              <a:rPr kumimoji="1" lang="ja-JP" altLang="en-US" sz="600" spc="0" baseline="0" dirty="0">
                <a:latin typeface="Meiryo UI" panose="020B0604030504040204" pitchFamily="50" charset="-128"/>
                <a:ea typeface="Meiryo UI" panose="020B0604030504040204" pitchFamily="50" charset="-128"/>
              </a:rPr>
              <a:t>「交流の風景」プロジェクト</a:t>
            </a:r>
            <a:endParaRPr kumimoji="1" lang="en-US" altLang="ja-JP" sz="600" spc="0" baseline="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EC7F0968-36DE-F5D7-00AC-20132024709F}"/>
              </a:ext>
            </a:extLst>
          </p:cNvPr>
          <p:cNvSpPr txBox="1"/>
          <p:nvPr userDrawn="1"/>
        </p:nvSpPr>
        <p:spPr>
          <a:xfrm>
            <a:off x="237629" y="845151"/>
            <a:ext cx="2801341" cy="289310"/>
          </a:xfrm>
          <a:prstGeom prst="rect">
            <a:avLst/>
          </a:prstGeom>
          <a:noFill/>
        </p:spPr>
        <p:txBody>
          <a:bodyPr wrap="square" lIns="0" tIns="0" rIns="0" bIns="0" rtlCol="0" anchor="ctr">
            <a:noAutofit/>
          </a:bodyPr>
          <a:lstStyle/>
          <a:p>
            <a:pPr algn="ctr">
              <a:lnSpc>
                <a:spcPct val="150000"/>
              </a:lnSpc>
            </a:pPr>
            <a:r>
              <a:rPr kumimoji="1" lang="en-US" altLang="ja-JP" sz="1400" spc="0" baseline="0" dirty="0">
                <a:latin typeface="Meiryo UI" panose="020B0604030504040204" pitchFamily="50" charset="-128"/>
                <a:ea typeface="Meiryo UI" panose="020B0604030504040204" pitchFamily="50" charset="-128"/>
              </a:rPr>
              <a:t>JSCE</a:t>
            </a:r>
            <a:r>
              <a:rPr kumimoji="1" lang="ja-JP" altLang="en-US" sz="1400" spc="0" baseline="0" dirty="0">
                <a:latin typeface="Meiryo UI" panose="020B0604030504040204" pitchFamily="50" charset="-128"/>
                <a:ea typeface="Meiryo UI" panose="020B0604030504040204" pitchFamily="50" charset="-128"/>
              </a:rPr>
              <a:t>交流名刺</a:t>
            </a:r>
            <a:r>
              <a:rPr kumimoji="1" lang="en-US" altLang="ja-JP" sz="1400" spc="0" baseline="0" dirty="0">
                <a:latin typeface="Meiryo UI" panose="020B0604030504040204" pitchFamily="50" charset="-128"/>
                <a:ea typeface="Meiryo UI" panose="020B0604030504040204" pitchFamily="50" charset="-128"/>
              </a:rPr>
              <a:t>_</a:t>
            </a:r>
            <a:r>
              <a:rPr kumimoji="1" lang="ja-JP" altLang="en-US" sz="1400" spc="0" baseline="0" dirty="0">
                <a:latin typeface="Meiryo UI" panose="020B0604030504040204" pitchFamily="50" charset="-128"/>
                <a:ea typeface="Meiryo UI" panose="020B0604030504040204" pitchFamily="50" charset="-128"/>
              </a:rPr>
              <a:t>支部版</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7" name="図 6">
            <a:extLst>
              <a:ext uri="{FF2B5EF4-FFF2-40B4-BE49-F238E27FC236}">
                <a16:creationId xmlns:a16="http://schemas.microsoft.com/office/drawing/2014/main" id="{353FE3F3-E81B-A447-97AC-F975B46AD8F1}"/>
              </a:ext>
            </a:extLst>
          </p:cNvPr>
          <p:cNvPicPr>
            <a:picLocks noChangeAspect="1"/>
          </p:cNvPicPr>
          <p:nvPr userDrawn="1"/>
        </p:nvPicPr>
        <p:blipFill>
          <a:blip r:embed="rId2"/>
          <a:srcRect/>
          <a:stretch/>
        </p:blipFill>
        <p:spPr>
          <a:xfrm>
            <a:off x="1" y="-978"/>
            <a:ext cx="3276598" cy="1980590"/>
          </a:xfrm>
          <a:prstGeom prst="rect">
            <a:avLst/>
          </a:prstGeom>
        </p:spPr>
      </p:pic>
      <p:sp>
        <p:nvSpPr>
          <p:cNvPr id="8" name="テキスト プレースホルダー 22">
            <a:extLst>
              <a:ext uri="{FF2B5EF4-FFF2-40B4-BE49-F238E27FC236}">
                <a16:creationId xmlns:a16="http://schemas.microsoft.com/office/drawing/2014/main" id="{921C4855-D74E-9CA9-F557-FFC255CEF1E7}"/>
              </a:ext>
            </a:extLst>
          </p:cNvPr>
          <p:cNvSpPr>
            <a:spLocks noGrp="1"/>
          </p:cNvSpPr>
          <p:nvPr>
            <p:ph type="body" sz="quarter" idx="13" hasCustomPrompt="1"/>
          </p:nvPr>
        </p:nvSpPr>
        <p:spPr>
          <a:xfrm>
            <a:off x="877888" y="386045"/>
            <a:ext cx="1277143" cy="90487"/>
          </a:xfrm>
          <a:prstGeom prst="rect">
            <a:avLst/>
          </a:prstGeom>
        </p:spPr>
        <p:txBody>
          <a:bodyPr lIns="0" tIns="0" rIns="0" bIns="0"/>
          <a:lstStyle>
            <a:lvl1pPr>
              <a:defRPr sz="600" baseline="0"/>
            </a:lvl1pPr>
            <a:lvl2pPr>
              <a:defRPr sz="400" baseline="0"/>
            </a:lvl2pPr>
            <a:lvl3pPr>
              <a:defRPr sz="400" baseline="0"/>
            </a:lvl3pPr>
            <a:lvl4pPr>
              <a:defRPr sz="400" baseline="0"/>
            </a:lvl4pPr>
            <a:lvl5pPr>
              <a:defRPr sz="400" baseline="0"/>
            </a:lvl5pPr>
          </a:lstStyle>
          <a:p>
            <a:pPr lvl="0"/>
            <a:r>
              <a:rPr kumimoji="1" lang="en-US" altLang="ja-JP" dirty="0"/>
              <a:t>MYOUJI</a:t>
            </a:r>
            <a:r>
              <a:rPr kumimoji="1" lang="ja-JP" altLang="en-US" dirty="0"/>
              <a:t>　</a:t>
            </a:r>
            <a:r>
              <a:rPr kumimoji="1" lang="en-US" altLang="ja-JP" dirty="0"/>
              <a:t>HAIRU</a:t>
            </a:r>
            <a:endParaRPr kumimoji="1" lang="ja-JP" altLang="en-US" dirty="0"/>
          </a:p>
        </p:txBody>
      </p:sp>
      <p:sp>
        <p:nvSpPr>
          <p:cNvPr id="9" name="テキスト プレースホルダー 22">
            <a:extLst>
              <a:ext uri="{FF2B5EF4-FFF2-40B4-BE49-F238E27FC236}">
                <a16:creationId xmlns:a16="http://schemas.microsoft.com/office/drawing/2014/main" id="{CFF126A4-E87C-602E-817B-8810BE0CBE31}"/>
              </a:ext>
            </a:extLst>
          </p:cNvPr>
          <p:cNvSpPr>
            <a:spLocks noGrp="1"/>
          </p:cNvSpPr>
          <p:nvPr>
            <p:ph type="body" sz="quarter" idx="14" hasCustomPrompt="1"/>
          </p:nvPr>
        </p:nvSpPr>
        <p:spPr>
          <a:xfrm>
            <a:off x="877888" y="491640"/>
            <a:ext cx="1277143" cy="198230"/>
          </a:xfrm>
          <a:prstGeom prst="rect">
            <a:avLst/>
          </a:prstGeom>
        </p:spPr>
        <p:txBody>
          <a:bodyPr lIns="0" tIns="0" rIns="0" bIns="0"/>
          <a:lstStyle>
            <a:lvl1pPr>
              <a:defRPr sz="1450" spc="-10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氏名　はいる</a:t>
            </a:r>
          </a:p>
        </p:txBody>
      </p:sp>
      <p:sp>
        <p:nvSpPr>
          <p:cNvPr id="10" name="テキスト プレースホルダー 22">
            <a:extLst>
              <a:ext uri="{FF2B5EF4-FFF2-40B4-BE49-F238E27FC236}">
                <a16:creationId xmlns:a16="http://schemas.microsoft.com/office/drawing/2014/main" id="{9DEED9B6-477B-B4AD-55F5-5531E81C4116}"/>
              </a:ext>
            </a:extLst>
          </p:cNvPr>
          <p:cNvSpPr>
            <a:spLocks noGrp="1"/>
          </p:cNvSpPr>
          <p:nvPr>
            <p:ph type="body" sz="quarter" idx="15" hasCustomPrompt="1"/>
          </p:nvPr>
        </p:nvSpPr>
        <p:spPr>
          <a:xfrm>
            <a:off x="1028701" y="796007"/>
            <a:ext cx="1126330" cy="260201"/>
          </a:xfrm>
          <a:prstGeom prst="rect">
            <a:avLst/>
          </a:prstGeom>
        </p:spPr>
        <p:txBody>
          <a:bodyPr lIns="0" tIns="0" rIns="0" bIns="0" anchor="ctr" anchorCtr="0"/>
          <a:lstStyle>
            <a:lvl1pPr algn="just">
              <a:lnSpc>
                <a:spcPts val="700"/>
              </a:lnSpc>
              <a:defRPr sz="5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1" name="テキスト プレースホルダー 22">
            <a:extLst>
              <a:ext uri="{FF2B5EF4-FFF2-40B4-BE49-F238E27FC236}">
                <a16:creationId xmlns:a16="http://schemas.microsoft.com/office/drawing/2014/main" id="{047A846B-25C6-C2D7-0E1D-AABECABB4F88}"/>
              </a:ext>
            </a:extLst>
          </p:cNvPr>
          <p:cNvSpPr>
            <a:spLocks noGrp="1"/>
          </p:cNvSpPr>
          <p:nvPr>
            <p:ph type="body" sz="quarter" idx="16" hasCustomPrompt="1"/>
          </p:nvPr>
        </p:nvSpPr>
        <p:spPr>
          <a:xfrm>
            <a:off x="147158" y="633923"/>
            <a:ext cx="502927" cy="202299"/>
          </a:xfrm>
          <a:prstGeom prst="rect">
            <a:avLst/>
          </a:prstGeom>
        </p:spPr>
        <p:txBody>
          <a:bodyPr lIns="0" tIns="0" rIns="0" bIns="0"/>
          <a:lstStyle>
            <a:lvl1pPr algn="ctr">
              <a:defRPr sz="1000" baseline="0">
                <a:ea typeface="+mj-ea"/>
              </a:defRPr>
            </a:lvl1pPr>
            <a:lvl2pPr>
              <a:defRPr sz="400" baseline="0"/>
            </a:lvl2pPr>
            <a:lvl3pPr>
              <a:defRPr sz="400" baseline="0"/>
            </a:lvl3pPr>
            <a:lvl4pPr>
              <a:defRPr sz="400" baseline="0"/>
            </a:lvl4pPr>
            <a:lvl5pPr>
              <a:defRPr sz="400" baseline="0"/>
            </a:lvl5pPr>
          </a:lstStyle>
          <a:p>
            <a:pPr lvl="0"/>
            <a:r>
              <a:rPr kumimoji="1" lang="en-US" altLang="ja-JP" dirty="0"/>
              <a:t>2024</a:t>
            </a:r>
            <a:endParaRPr kumimoji="1" lang="ja-JP" altLang="en-US" dirty="0"/>
          </a:p>
        </p:txBody>
      </p:sp>
      <p:sp>
        <p:nvSpPr>
          <p:cNvPr id="12" name="テキスト プレースホルダー 22">
            <a:extLst>
              <a:ext uri="{FF2B5EF4-FFF2-40B4-BE49-F238E27FC236}">
                <a16:creationId xmlns:a16="http://schemas.microsoft.com/office/drawing/2014/main" id="{5F569433-1E29-74F9-1E3D-066D3EBE006C}"/>
              </a:ext>
            </a:extLst>
          </p:cNvPr>
          <p:cNvSpPr>
            <a:spLocks noGrp="1"/>
          </p:cNvSpPr>
          <p:nvPr>
            <p:ph type="body" sz="quarter" idx="18" hasCustomPrompt="1"/>
          </p:nvPr>
        </p:nvSpPr>
        <p:spPr>
          <a:xfrm>
            <a:off x="502513" y="1322908"/>
            <a:ext cx="1652517" cy="298723"/>
          </a:xfrm>
          <a:prstGeom prst="rect">
            <a:avLst/>
          </a:prstGeom>
        </p:spPr>
        <p:txBody>
          <a:bodyPr lIns="0" tIns="0" rIns="0" bIns="0" anchor="t" anchorCtr="0"/>
          <a:lstStyle>
            <a:lvl1pPr algn="just">
              <a:lnSpc>
                <a:spcPts val="80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3" name="テキスト プレースホルダー 22">
            <a:extLst>
              <a:ext uri="{FF2B5EF4-FFF2-40B4-BE49-F238E27FC236}">
                <a16:creationId xmlns:a16="http://schemas.microsoft.com/office/drawing/2014/main" id="{FE19FCC4-459F-6BE2-3AD9-AB39A9F25730}"/>
              </a:ext>
            </a:extLst>
          </p:cNvPr>
          <p:cNvSpPr>
            <a:spLocks noGrp="1"/>
          </p:cNvSpPr>
          <p:nvPr>
            <p:ph type="body" sz="quarter" idx="19" hasCustomPrompt="1"/>
          </p:nvPr>
        </p:nvSpPr>
        <p:spPr>
          <a:xfrm>
            <a:off x="435349" y="1639004"/>
            <a:ext cx="1719682" cy="202299"/>
          </a:xfrm>
          <a:prstGeom prst="rect">
            <a:avLst/>
          </a:prstGeom>
        </p:spPr>
        <p:txBody>
          <a:bodyPr lIns="0" tIns="0" rIns="0" bIns="0" anchor="t" anchorCtr="0"/>
          <a:lstStyle>
            <a:lvl1pPr algn="l">
              <a:lnSpc>
                <a:spcPts val="800"/>
              </a:lnSpc>
              <a:defRPr sz="600" spc="0" baseline="0">
                <a:latin typeface="Arial" panose="020B0604020202020204" pitchFamily="34" charset="0"/>
                <a:ea typeface="+mj-ea"/>
              </a:defRPr>
            </a:lvl1pPr>
            <a:lvl2pPr>
              <a:defRPr sz="400" baseline="0"/>
            </a:lvl2pPr>
            <a:lvl3pPr>
              <a:defRPr sz="400" baseline="0"/>
            </a:lvl3pPr>
            <a:lvl4pPr>
              <a:defRPr sz="400" baseline="0"/>
            </a:lvl4pPr>
            <a:lvl5pPr>
              <a:defRPr sz="400" baseline="0"/>
            </a:lvl5pPr>
          </a:lstStyle>
          <a:p>
            <a:pPr lvl="0"/>
            <a:r>
              <a:rPr kumimoji="1" lang="en-US" altLang="ja-JP" dirty="0"/>
              <a:t>Doboku@dammymail.net  080-1234-5678</a:t>
            </a:r>
            <a:r>
              <a:rPr kumimoji="1" lang="ja-JP" altLang="en-US" dirty="0"/>
              <a:t>　</a:t>
            </a:r>
            <a:r>
              <a:rPr kumimoji="1" lang="en-US" altLang="ja-JP" dirty="0" err="1"/>
              <a:t>X@dammyname</a:t>
            </a:r>
            <a:r>
              <a:rPr kumimoji="1" lang="ja-JP" altLang="en-US" dirty="0"/>
              <a:t>　</a:t>
            </a:r>
            <a:r>
              <a:rPr kumimoji="1" lang="en-US" altLang="ja-JP" dirty="0" err="1"/>
              <a:t>Instagram@dammyname</a:t>
            </a:r>
            <a:endParaRPr kumimoji="1" lang="en-US" altLang="ja-JP" dirty="0"/>
          </a:p>
        </p:txBody>
      </p:sp>
      <p:sp>
        <p:nvSpPr>
          <p:cNvPr id="14" name="テキスト プレースホルダー 22">
            <a:extLst>
              <a:ext uri="{FF2B5EF4-FFF2-40B4-BE49-F238E27FC236}">
                <a16:creationId xmlns:a16="http://schemas.microsoft.com/office/drawing/2014/main" id="{889464BF-20B9-3455-32EE-AFCCFC38570A}"/>
              </a:ext>
            </a:extLst>
          </p:cNvPr>
          <p:cNvSpPr>
            <a:spLocks noGrp="1"/>
          </p:cNvSpPr>
          <p:nvPr>
            <p:ph type="body" sz="quarter" idx="20" hasCustomPrompt="1"/>
          </p:nvPr>
        </p:nvSpPr>
        <p:spPr>
          <a:xfrm>
            <a:off x="2266950" y="1208964"/>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5" name="テキスト プレースホルダー 22">
            <a:extLst>
              <a:ext uri="{FF2B5EF4-FFF2-40B4-BE49-F238E27FC236}">
                <a16:creationId xmlns:a16="http://schemas.microsoft.com/office/drawing/2014/main" id="{1001B8E6-A367-B79F-397A-3F80BEBA24AC}"/>
              </a:ext>
            </a:extLst>
          </p:cNvPr>
          <p:cNvSpPr>
            <a:spLocks noGrp="1"/>
          </p:cNvSpPr>
          <p:nvPr>
            <p:ph type="body" sz="quarter" idx="21" hasCustomPrompt="1"/>
          </p:nvPr>
        </p:nvSpPr>
        <p:spPr>
          <a:xfrm>
            <a:off x="2266950" y="1071558"/>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景観</a:t>
            </a:r>
          </a:p>
        </p:txBody>
      </p:sp>
      <p:sp>
        <p:nvSpPr>
          <p:cNvPr id="16" name="テキスト プレースホルダー 22">
            <a:extLst>
              <a:ext uri="{FF2B5EF4-FFF2-40B4-BE49-F238E27FC236}">
                <a16:creationId xmlns:a16="http://schemas.microsoft.com/office/drawing/2014/main" id="{7685D84C-7BFD-5C52-8DD5-EB411DBB315F}"/>
              </a:ext>
            </a:extLst>
          </p:cNvPr>
          <p:cNvSpPr>
            <a:spLocks noGrp="1"/>
          </p:cNvSpPr>
          <p:nvPr>
            <p:ph type="body" sz="quarter" idx="22" hasCustomPrompt="1"/>
          </p:nvPr>
        </p:nvSpPr>
        <p:spPr>
          <a:xfrm>
            <a:off x="2266950" y="1484229"/>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Urban Planning</a:t>
            </a:r>
            <a:endParaRPr kumimoji="1" lang="ja-JP" altLang="en-US" dirty="0"/>
          </a:p>
        </p:txBody>
      </p:sp>
      <p:sp>
        <p:nvSpPr>
          <p:cNvPr id="17" name="テキスト プレースホルダー 22">
            <a:extLst>
              <a:ext uri="{FF2B5EF4-FFF2-40B4-BE49-F238E27FC236}">
                <a16:creationId xmlns:a16="http://schemas.microsoft.com/office/drawing/2014/main" id="{AF5CFF5D-5A09-3529-F496-9E87346DC0C7}"/>
              </a:ext>
            </a:extLst>
          </p:cNvPr>
          <p:cNvSpPr>
            <a:spLocks noGrp="1"/>
          </p:cNvSpPr>
          <p:nvPr>
            <p:ph type="body" sz="quarter" idx="23" hasCustomPrompt="1"/>
          </p:nvPr>
        </p:nvSpPr>
        <p:spPr>
          <a:xfrm>
            <a:off x="2266950" y="1346823"/>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都市計画</a:t>
            </a:r>
          </a:p>
        </p:txBody>
      </p:sp>
      <p:sp>
        <p:nvSpPr>
          <p:cNvPr id="18" name="テキスト プレースホルダー 22">
            <a:extLst>
              <a:ext uri="{FF2B5EF4-FFF2-40B4-BE49-F238E27FC236}">
                <a16:creationId xmlns:a16="http://schemas.microsoft.com/office/drawing/2014/main" id="{2C380671-666C-1348-C61D-6ABC3578F037}"/>
              </a:ext>
            </a:extLst>
          </p:cNvPr>
          <p:cNvSpPr>
            <a:spLocks noGrp="1"/>
          </p:cNvSpPr>
          <p:nvPr>
            <p:ph type="body" sz="quarter" idx="24" hasCustomPrompt="1"/>
          </p:nvPr>
        </p:nvSpPr>
        <p:spPr>
          <a:xfrm>
            <a:off x="2266950" y="1759037"/>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9" name="テキスト プレースホルダー 22">
            <a:extLst>
              <a:ext uri="{FF2B5EF4-FFF2-40B4-BE49-F238E27FC236}">
                <a16:creationId xmlns:a16="http://schemas.microsoft.com/office/drawing/2014/main" id="{20673C9D-97B5-9501-98BA-A9AC677310C9}"/>
              </a:ext>
            </a:extLst>
          </p:cNvPr>
          <p:cNvSpPr>
            <a:spLocks noGrp="1"/>
          </p:cNvSpPr>
          <p:nvPr>
            <p:ph type="body" sz="quarter" idx="25" hasCustomPrompt="1"/>
          </p:nvPr>
        </p:nvSpPr>
        <p:spPr>
          <a:xfrm>
            <a:off x="2266950" y="1621631"/>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dirty="0"/>
              <a:t>〇〇〇</a:t>
            </a:r>
          </a:p>
          <a:p>
            <a:pPr lvl="0"/>
            <a:endParaRPr kumimoji="1" lang="ja-JP" altLang="en-US" dirty="0"/>
          </a:p>
        </p:txBody>
      </p:sp>
      <p:pic>
        <p:nvPicPr>
          <p:cNvPr id="2" name="図 1" descr="ロゴ, 会社名&#10;&#10;自動的に生成された説明">
            <a:extLst>
              <a:ext uri="{FF2B5EF4-FFF2-40B4-BE49-F238E27FC236}">
                <a16:creationId xmlns:a16="http://schemas.microsoft.com/office/drawing/2014/main" id="{E5AA12E5-6C82-B9C4-38D3-FD5ECBC78D8A}"/>
              </a:ext>
            </a:extLst>
          </p:cNvPr>
          <p:cNvPicPr>
            <a:picLocks noChangeAspect="1"/>
          </p:cNvPicPr>
          <p:nvPr userDrawn="1"/>
        </p:nvPicPr>
        <p:blipFill>
          <a:blip r:embed="rId3"/>
          <a:srcRect l="16523" t="27409" r="11221" b="28905"/>
          <a:stretch/>
        </p:blipFill>
        <p:spPr>
          <a:xfrm>
            <a:off x="127101" y="147237"/>
            <a:ext cx="543039" cy="328325"/>
          </a:xfrm>
          <a:prstGeom prst="rect">
            <a:avLst/>
          </a:prstGeom>
        </p:spPr>
      </p:pic>
    </p:spTree>
    <p:extLst>
      <p:ext uri="{BB962C8B-B14F-4D97-AF65-F5344CB8AC3E}">
        <p14:creationId xmlns:p14="http://schemas.microsoft.com/office/powerpoint/2010/main" val="1135573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2" name="図 1">
            <a:extLst>
              <a:ext uri="{FF2B5EF4-FFF2-40B4-BE49-F238E27FC236}">
                <a16:creationId xmlns:a16="http://schemas.microsoft.com/office/drawing/2014/main" id="{ECD016F5-5440-273C-D5E0-6487F3B1E610}"/>
              </a:ext>
            </a:extLst>
          </p:cNvPr>
          <p:cNvPicPr>
            <a:picLocks noChangeAspect="1"/>
          </p:cNvPicPr>
          <p:nvPr userDrawn="1"/>
        </p:nvPicPr>
        <p:blipFill>
          <a:blip r:embed="rId2"/>
          <a:srcRect/>
          <a:stretch/>
        </p:blipFill>
        <p:spPr>
          <a:xfrm>
            <a:off x="2" y="-978"/>
            <a:ext cx="3276596" cy="1980590"/>
          </a:xfrm>
          <a:prstGeom prst="rect">
            <a:avLst/>
          </a:prstGeom>
        </p:spPr>
      </p:pic>
      <p:sp>
        <p:nvSpPr>
          <p:cNvPr id="4" name="テキスト プレースホルダー 22">
            <a:extLst>
              <a:ext uri="{FF2B5EF4-FFF2-40B4-BE49-F238E27FC236}">
                <a16:creationId xmlns:a16="http://schemas.microsoft.com/office/drawing/2014/main" id="{E2EE6766-6EBF-66C1-E0E5-77E35D213424}"/>
              </a:ext>
            </a:extLst>
          </p:cNvPr>
          <p:cNvSpPr>
            <a:spLocks noGrp="1"/>
          </p:cNvSpPr>
          <p:nvPr>
            <p:ph type="body" sz="quarter" idx="18" hasCustomPrompt="1"/>
          </p:nvPr>
        </p:nvSpPr>
        <p:spPr>
          <a:xfrm>
            <a:off x="1792437" y="398054"/>
            <a:ext cx="1258761" cy="788721"/>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a:t>
            </a:r>
          </a:p>
        </p:txBody>
      </p:sp>
      <p:sp>
        <p:nvSpPr>
          <p:cNvPr id="5" name="テキスト プレースホルダー 22">
            <a:extLst>
              <a:ext uri="{FF2B5EF4-FFF2-40B4-BE49-F238E27FC236}">
                <a16:creationId xmlns:a16="http://schemas.microsoft.com/office/drawing/2014/main" id="{27C138A6-D2D3-3C56-0611-8D6BDADBCADD}"/>
              </a:ext>
            </a:extLst>
          </p:cNvPr>
          <p:cNvSpPr>
            <a:spLocks noGrp="1"/>
          </p:cNvSpPr>
          <p:nvPr>
            <p:ph type="body" sz="quarter" idx="22" hasCustomPrompt="1"/>
          </p:nvPr>
        </p:nvSpPr>
        <p:spPr>
          <a:xfrm>
            <a:off x="1792437" y="1406765"/>
            <a:ext cx="1258761" cy="341435"/>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a:t>
            </a:r>
          </a:p>
        </p:txBody>
      </p:sp>
    </p:spTree>
    <p:extLst>
      <p:ext uri="{BB962C8B-B14F-4D97-AF65-F5344CB8AC3E}">
        <p14:creationId xmlns:p14="http://schemas.microsoft.com/office/powerpoint/2010/main" val="23464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7" name="図 6">
            <a:extLst>
              <a:ext uri="{FF2B5EF4-FFF2-40B4-BE49-F238E27FC236}">
                <a16:creationId xmlns:a16="http://schemas.microsoft.com/office/drawing/2014/main" id="{4A1D53D4-92CE-267B-157B-D19FFDDDD877}"/>
              </a:ext>
            </a:extLst>
          </p:cNvPr>
          <p:cNvPicPr>
            <a:picLocks noChangeAspect="1"/>
          </p:cNvPicPr>
          <p:nvPr userDrawn="1"/>
        </p:nvPicPr>
        <p:blipFill>
          <a:blip r:embed="rId2"/>
          <a:srcRect/>
          <a:stretch/>
        </p:blipFill>
        <p:spPr>
          <a:xfrm>
            <a:off x="1" y="-978"/>
            <a:ext cx="3276598" cy="1980590"/>
          </a:xfrm>
          <a:prstGeom prst="rect">
            <a:avLst/>
          </a:prstGeom>
        </p:spPr>
      </p:pic>
      <p:sp>
        <p:nvSpPr>
          <p:cNvPr id="8" name="テキスト プレースホルダー 22">
            <a:extLst>
              <a:ext uri="{FF2B5EF4-FFF2-40B4-BE49-F238E27FC236}">
                <a16:creationId xmlns:a16="http://schemas.microsoft.com/office/drawing/2014/main" id="{E1861813-F9AA-EDE7-47EA-57C6304ECA89}"/>
              </a:ext>
            </a:extLst>
          </p:cNvPr>
          <p:cNvSpPr>
            <a:spLocks noGrp="1"/>
          </p:cNvSpPr>
          <p:nvPr>
            <p:ph type="body" sz="quarter" idx="13" hasCustomPrompt="1"/>
          </p:nvPr>
        </p:nvSpPr>
        <p:spPr>
          <a:xfrm>
            <a:off x="877888" y="386045"/>
            <a:ext cx="1277143" cy="90487"/>
          </a:xfrm>
          <a:prstGeom prst="rect">
            <a:avLst/>
          </a:prstGeom>
        </p:spPr>
        <p:txBody>
          <a:bodyPr lIns="0" tIns="0" rIns="0" bIns="0"/>
          <a:lstStyle>
            <a:lvl1pPr>
              <a:defRPr sz="600" baseline="0"/>
            </a:lvl1pPr>
            <a:lvl2pPr>
              <a:defRPr sz="400" baseline="0"/>
            </a:lvl2pPr>
            <a:lvl3pPr>
              <a:defRPr sz="400" baseline="0"/>
            </a:lvl3pPr>
            <a:lvl4pPr>
              <a:defRPr sz="400" baseline="0"/>
            </a:lvl4pPr>
            <a:lvl5pPr>
              <a:defRPr sz="400" baseline="0"/>
            </a:lvl5pPr>
          </a:lstStyle>
          <a:p>
            <a:pPr lvl="0"/>
            <a:r>
              <a:rPr kumimoji="1" lang="en-US" altLang="ja-JP" dirty="0"/>
              <a:t>MYOUJI</a:t>
            </a:r>
            <a:r>
              <a:rPr kumimoji="1" lang="ja-JP" altLang="en-US" dirty="0"/>
              <a:t>　</a:t>
            </a:r>
            <a:r>
              <a:rPr kumimoji="1" lang="en-US" altLang="ja-JP" dirty="0"/>
              <a:t>HAIRU</a:t>
            </a:r>
            <a:endParaRPr kumimoji="1" lang="ja-JP" altLang="en-US" dirty="0"/>
          </a:p>
        </p:txBody>
      </p:sp>
      <p:sp>
        <p:nvSpPr>
          <p:cNvPr id="9" name="テキスト プレースホルダー 22">
            <a:extLst>
              <a:ext uri="{FF2B5EF4-FFF2-40B4-BE49-F238E27FC236}">
                <a16:creationId xmlns:a16="http://schemas.microsoft.com/office/drawing/2014/main" id="{205B9D12-C66F-5B0F-BA45-060BEC15091A}"/>
              </a:ext>
            </a:extLst>
          </p:cNvPr>
          <p:cNvSpPr>
            <a:spLocks noGrp="1"/>
          </p:cNvSpPr>
          <p:nvPr>
            <p:ph type="body" sz="quarter" idx="14" hasCustomPrompt="1"/>
          </p:nvPr>
        </p:nvSpPr>
        <p:spPr>
          <a:xfrm>
            <a:off x="877888" y="491640"/>
            <a:ext cx="1277143" cy="198230"/>
          </a:xfrm>
          <a:prstGeom prst="rect">
            <a:avLst/>
          </a:prstGeom>
        </p:spPr>
        <p:txBody>
          <a:bodyPr lIns="0" tIns="0" rIns="0" bIns="0"/>
          <a:lstStyle>
            <a:lvl1pPr>
              <a:defRPr sz="1450" spc="-10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氏名　はいる</a:t>
            </a:r>
          </a:p>
        </p:txBody>
      </p:sp>
      <p:sp>
        <p:nvSpPr>
          <p:cNvPr id="10" name="テキスト プレースホルダー 22">
            <a:extLst>
              <a:ext uri="{FF2B5EF4-FFF2-40B4-BE49-F238E27FC236}">
                <a16:creationId xmlns:a16="http://schemas.microsoft.com/office/drawing/2014/main" id="{D3414D9D-C0B6-F625-57FC-86A130470412}"/>
              </a:ext>
            </a:extLst>
          </p:cNvPr>
          <p:cNvSpPr>
            <a:spLocks noGrp="1"/>
          </p:cNvSpPr>
          <p:nvPr>
            <p:ph type="body" sz="quarter" idx="15" hasCustomPrompt="1"/>
          </p:nvPr>
        </p:nvSpPr>
        <p:spPr>
          <a:xfrm>
            <a:off x="1028701" y="796007"/>
            <a:ext cx="1126330" cy="260201"/>
          </a:xfrm>
          <a:prstGeom prst="rect">
            <a:avLst/>
          </a:prstGeom>
        </p:spPr>
        <p:txBody>
          <a:bodyPr lIns="0" tIns="0" rIns="0" bIns="0" anchor="ctr" anchorCtr="0"/>
          <a:lstStyle>
            <a:lvl1pPr algn="just">
              <a:lnSpc>
                <a:spcPts val="700"/>
              </a:lnSpc>
              <a:defRPr sz="5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1" name="テキスト プレースホルダー 22">
            <a:extLst>
              <a:ext uri="{FF2B5EF4-FFF2-40B4-BE49-F238E27FC236}">
                <a16:creationId xmlns:a16="http://schemas.microsoft.com/office/drawing/2014/main" id="{01D64B40-8107-3D80-4632-60AF321BA9DB}"/>
              </a:ext>
            </a:extLst>
          </p:cNvPr>
          <p:cNvSpPr>
            <a:spLocks noGrp="1"/>
          </p:cNvSpPr>
          <p:nvPr>
            <p:ph type="body" sz="quarter" idx="16" hasCustomPrompt="1"/>
          </p:nvPr>
        </p:nvSpPr>
        <p:spPr>
          <a:xfrm>
            <a:off x="147158" y="633923"/>
            <a:ext cx="502927" cy="202299"/>
          </a:xfrm>
          <a:prstGeom prst="rect">
            <a:avLst/>
          </a:prstGeom>
        </p:spPr>
        <p:txBody>
          <a:bodyPr lIns="0" tIns="0" rIns="0" bIns="0"/>
          <a:lstStyle>
            <a:lvl1pPr algn="ctr">
              <a:defRPr sz="1000" baseline="0">
                <a:ea typeface="+mj-ea"/>
              </a:defRPr>
            </a:lvl1pPr>
            <a:lvl2pPr>
              <a:defRPr sz="400" baseline="0"/>
            </a:lvl2pPr>
            <a:lvl3pPr>
              <a:defRPr sz="400" baseline="0"/>
            </a:lvl3pPr>
            <a:lvl4pPr>
              <a:defRPr sz="400" baseline="0"/>
            </a:lvl4pPr>
            <a:lvl5pPr>
              <a:defRPr sz="400" baseline="0"/>
            </a:lvl5pPr>
          </a:lstStyle>
          <a:p>
            <a:pPr lvl="0"/>
            <a:r>
              <a:rPr kumimoji="1" lang="en-US" altLang="ja-JP" dirty="0"/>
              <a:t>2024</a:t>
            </a:r>
            <a:endParaRPr kumimoji="1" lang="ja-JP" altLang="en-US" dirty="0"/>
          </a:p>
        </p:txBody>
      </p:sp>
      <p:sp>
        <p:nvSpPr>
          <p:cNvPr id="12" name="テキスト プレースホルダー 22">
            <a:extLst>
              <a:ext uri="{FF2B5EF4-FFF2-40B4-BE49-F238E27FC236}">
                <a16:creationId xmlns:a16="http://schemas.microsoft.com/office/drawing/2014/main" id="{69653A1C-E80F-D3B0-9093-55A5576CF884}"/>
              </a:ext>
            </a:extLst>
          </p:cNvPr>
          <p:cNvSpPr>
            <a:spLocks noGrp="1"/>
          </p:cNvSpPr>
          <p:nvPr>
            <p:ph type="body" sz="quarter" idx="18" hasCustomPrompt="1"/>
          </p:nvPr>
        </p:nvSpPr>
        <p:spPr>
          <a:xfrm>
            <a:off x="502513" y="1322908"/>
            <a:ext cx="1652517" cy="298723"/>
          </a:xfrm>
          <a:prstGeom prst="rect">
            <a:avLst/>
          </a:prstGeom>
        </p:spPr>
        <p:txBody>
          <a:bodyPr lIns="0" tIns="0" rIns="0" bIns="0" anchor="t" anchorCtr="0"/>
          <a:lstStyle>
            <a:lvl1pPr algn="just">
              <a:lnSpc>
                <a:spcPts val="80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3" name="テキスト プレースホルダー 22">
            <a:extLst>
              <a:ext uri="{FF2B5EF4-FFF2-40B4-BE49-F238E27FC236}">
                <a16:creationId xmlns:a16="http://schemas.microsoft.com/office/drawing/2014/main" id="{5DEA4107-31A5-1184-F925-C290208A09F2}"/>
              </a:ext>
            </a:extLst>
          </p:cNvPr>
          <p:cNvSpPr>
            <a:spLocks noGrp="1"/>
          </p:cNvSpPr>
          <p:nvPr>
            <p:ph type="body" sz="quarter" idx="19" hasCustomPrompt="1"/>
          </p:nvPr>
        </p:nvSpPr>
        <p:spPr>
          <a:xfrm>
            <a:off x="435349" y="1639004"/>
            <a:ext cx="1719682" cy="202299"/>
          </a:xfrm>
          <a:prstGeom prst="rect">
            <a:avLst/>
          </a:prstGeom>
        </p:spPr>
        <p:txBody>
          <a:bodyPr lIns="0" tIns="0" rIns="0" bIns="0" anchor="t" anchorCtr="0"/>
          <a:lstStyle>
            <a:lvl1pPr algn="l">
              <a:lnSpc>
                <a:spcPts val="800"/>
              </a:lnSpc>
              <a:defRPr sz="600" spc="0" baseline="0">
                <a:latin typeface="Arial" panose="020B0604020202020204" pitchFamily="34" charset="0"/>
                <a:ea typeface="+mj-ea"/>
              </a:defRPr>
            </a:lvl1pPr>
            <a:lvl2pPr>
              <a:defRPr sz="400" baseline="0"/>
            </a:lvl2pPr>
            <a:lvl3pPr>
              <a:defRPr sz="400" baseline="0"/>
            </a:lvl3pPr>
            <a:lvl4pPr>
              <a:defRPr sz="400" baseline="0"/>
            </a:lvl4pPr>
            <a:lvl5pPr>
              <a:defRPr sz="400" baseline="0"/>
            </a:lvl5pPr>
          </a:lstStyle>
          <a:p>
            <a:pPr lvl="0"/>
            <a:r>
              <a:rPr kumimoji="1" lang="en-US" altLang="ja-JP" dirty="0"/>
              <a:t>Doboku@dammymail.net  080-1234-5678</a:t>
            </a:r>
            <a:r>
              <a:rPr kumimoji="1" lang="ja-JP" altLang="en-US" dirty="0"/>
              <a:t>　</a:t>
            </a:r>
            <a:r>
              <a:rPr kumimoji="1" lang="en-US" altLang="ja-JP" dirty="0" err="1"/>
              <a:t>X@dammyname</a:t>
            </a:r>
            <a:r>
              <a:rPr kumimoji="1" lang="ja-JP" altLang="en-US" dirty="0"/>
              <a:t>　</a:t>
            </a:r>
            <a:r>
              <a:rPr kumimoji="1" lang="en-US" altLang="ja-JP" dirty="0" err="1"/>
              <a:t>Instagram@dammyname</a:t>
            </a:r>
            <a:endParaRPr kumimoji="1" lang="en-US" altLang="ja-JP" dirty="0"/>
          </a:p>
        </p:txBody>
      </p:sp>
      <p:sp>
        <p:nvSpPr>
          <p:cNvPr id="14" name="テキスト プレースホルダー 22">
            <a:extLst>
              <a:ext uri="{FF2B5EF4-FFF2-40B4-BE49-F238E27FC236}">
                <a16:creationId xmlns:a16="http://schemas.microsoft.com/office/drawing/2014/main" id="{DE691C7D-FE2E-4F1F-45DB-0AFCF9CCD187}"/>
              </a:ext>
            </a:extLst>
          </p:cNvPr>
          <p:cNvSpPr>
            <a:spLocks noGrp="1"/>
          </p:cNvSpPr>
          <p:nvPr>
            <p:ph type="body" sz="quarter" idx="20" hasCustomPrompt="1"/>
          </p:nvPr>
        </p:nvSpPr>
        <p:spPr>
          <a:xfrm>
            <a:off x="2266950" y="1208964"/>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5" name="テキスト プレースホルダー 22">
            <a:extLst>
              <a:ext uri="{FF2B5EF4-FFF2-40B4-BE49-F238E27FC236}">
                <a16:creationId xmlns:a16="http://schemas.microsoft.com/office/drawing/2014/main" id="{B0C26575-052A-1F01-8EB8-EB6CF2B2DB4A}"/>
              </a:ext>
            </a:extLst>
          </p:cNvPr>
          <p:cNvSpPr>
            <a:spLocks noGrp="1"/>
          </p:cNvSpPr>
          <p:nvPr>
            <p:ph type="body" sz="quarter" idx="21" hasCustomPrompt="1"/>
          </p:nvPr>
        </p:nvSpPr>
        <p:spPr>
          <a:xfrm>
            <a:off x="2266950" y="1071558"/>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景観</a:t>
            </a:r>
          </a:p>
        </p:txBody>
      </p:sp>
      <p:sp>
        <p:nvSpPr>
          <p:cNvPr id="16" name="テキスト プレースホルダー 22">
            <a:extLst>
              <a:ext uri="{FF2B5EF4-FFF2-40B4-BE49-F238E27FC236}">
                <a16:creationId xmlns:a16="http://schemas.microsoft.com/office/drawing/2014/main" id="{F4A09892-B7E5-A09C-B708-7096408FF0BB}"/>
              </a:ext>
            </a:extLst>
          </p:cNvPr>
          <p:cNvSpPr>
            <a:spLocks noGrp="1"/>
          </p:cNvSpPr>
          <p:nvPr>
            <p:ph type="body" sz="quarter" idx="22" hasCustomPrompt="1"/>
          </p:nvPr>
        </p:nvSpPr>
        <p:spPr>
          <a:xfrm>
            <a:off x="2266950" y="1484229"/>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Urban Planning</a:t>
            </a:r>
            <a:endParaRPr kumimoji="1" lang="ja-JP" altLang="en-US" dirty="0"/>
          </a:p>
        </p:txBody>
      </p:sp>
      <p:sp>
        <p:nvSpPr>
          <p:cNvPr id="17" name="テキスト プレースホルダー 22">
            <a:extLst>
              <a:ext uri="{FF2B5EF4-FFF2-40B4-BE49-F238E27FC236}">
                <a16:creationId xmlns:a16="http://schemas.microsoft.com/office/drawing/2014/main" id="{0793980D-7CC7-9653-528A-6D8886411FBC}"/>
              </a:ext>
            </a:extLst>
          </p:cNvPr>
          <p:cNvSpPr>
            <a:spLocks noGrp="1"/>
          </p:cNvSpPr>
          <p:nvPr>
            <p:ph type="body" sz="quarter" idx="23" hasCustomPrompt="1"/>
          </p:nvPr>
        </p:nvSpPr>
        <p:spPr>
          <a:xfrm>
            <a:off x="2266950" y="1346823"/>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都市計画</a:t>
            </a:r>
          </a:p>
        </p:txBody>
      </p:sp>
      <p:sp>
        <p:nvSpPr>
          <p:cNvPr id="18" name="テキスト プレースホルダー 22">
            <a:extLst>
              <a:ext uri="{FF2B5EF4-FFF2-40B4-BE49-F238E27FC236}">
                <a16:creationId xmlns:a16="http://schemas.microsoft.com/office/drawing/2014/main" id="{5A12126D-8E74-1EFD-D578-1B6F575F575E}"/>
              </a:ext>
            </a:extLst>
          </p:cNvPr>
          <p:cNvSpPr>
            <a:spLocks noGrp="1"/>
          </p:cNvSpPr>
          <p:nvPr>
            <p:ph type="body" sz="quarter" idx="24" hasCustomPrompt="1"/>
          </p:nvPr>
        </p:nvSpPr>
        <p:spPr>
          <a:xfrm>
            <a:off x="2266950" y="1759037"/>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9" name="テキスト プレースホルダー 22">
            <a:extLst>
              <a:ext uri="{FF2B5EF4-FFF2-40B4-BE49-F238E27FC236}">
                <a16:creationId xmlns:a16="http://schemas.microsoft.com/office/drawing/2014/main" id="{07694850-DB90-F81F-D6BB-AC3AEF6136C9}"/>
              </a:ext>
            </a:extLst>
          </p:cNvPr>
          <p:cNvSpPr>
            <a:spLocks noGrp="1"/>
          </p:cNvSpPr>
          <p:nvPr>
            <p:ph type="body" sz="quarter" idx="25" hasCustomPrompt="1"/>
          </p:nvPr>
        </p:nvSpPr>
        <p:spPr>
          <a:xfrm>
            <a:off x="2266950" y="1621631"/>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dirty="0"/>
              <a:t>〇〇〇</a:t>
            </a:r>
          </a:p>
          <a:p>
            <a:pPr lvl="0"/>
            <a:endParaRPr kumimoji="1" lang="ja-JP" altLang="en-US" dirty="0"/>
          </a:p>
        </p:txBody>
      </p:sp>
      <p:pic>
        <p:nvPicPr>
          <p:cNvPr id="2" name="図 1" descr="ロゴ, 会社名&#10;&#10;自動的に生成された説明">
            <a:extLst>
              <a:ext uri="{FF2B5EF4-FFF2-40B4-BE49-F238E27FC236}">
                <a16:creationId xmlns:a16="http://schemas.microsoft.com/office/drawing/2014/main" id="{E5E77598-B981-86E6-E7A3-0B320343998A}"/>
              </a:ext>
            </a:extLst>
          </p:cNvPr>
          <p:cNvPicPr>
            <a:picLocks noChangeAspect="1"/>
          </p:cNvPicPr>
          <p:nvPr userDrawn="1"/>
        </p:nvPicPr>
        <p:blipFill>
          <a:blip r:embed="rId3"/>
          <a:srcRect l="16523" t="27409" r="11221" b="28905"/>
          <a:stretch/>
        </p:blipFill>
        <p:spPr>
          <a:xfrm>
            <a:off x="127101" y="147237"/>
            <a:ext cx="543039" cy="328325"/>
          </a:xfrm>
          <a:prstGeom prst="rect">
            <a:avLst/>
          </a:prstGeom>
        </p:spPr>
      </p:pic>
    </p:spTree>
    <p:extLst>
      <p:ext uri="{BB962C8B-B14F-4D97-AF65-F5344CB8AC3E}">
        <p14:creationId xmlns:p14="http://schemas.microsoft.com/office/powerpoint/2010/main" val="1299334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2" name="図 1">
            <a:extLst>
              <a:ext uri="{FF2B5EF4-FFF2-40B4-BE49-F238E27FC236}">
                <a16:creationId xmlns:a16="http://schemas.microsoft.com/office/drawing/2014/main" id="{AB5B5114-A3D6-EF9A-101F-21291729A975}"/>
              </a:ext>
            </a:extLst>
          </p:cNvPr>
          <p:cNvPicPr>
            <a:picLocks noChangeAspect="1"/>
          </p:cNvPicPr>
          <p:nvPr userDrawn="1"/>
        </p:nvPicPr>
        <p:blipFill>
          <a:blip r:embed="rId2"/>
          <a:srcRect/>
          <a:stretch/>
        </p:blipFill>
        <p:spPr>
          <a:xfrm>
            <a:off x="2" y="-978"/>
            <a:ext cx="3276596" cy="1980590"/>
          </a:xfrm>
          <a:prstGeom prst="rect">
            <a:avLst/>
          </a:prstGeom>
        </p:spPr>
      </p:pic>
      <p:sp>
        <p:nvSpPr>
          <p:cNvPr id="4" name="テキスト プレースホルダー 22">
            <a:extLst>
              <a:ext uri="{FF2B5EF4-FFF2-40B4-BE49-F238E27FC236}">
                <a16:creationId xmlns:a16="http://schemas.microsoft.com/office/drawing/2014/main" id="{2040A34A-9235-D9AE-C2FF-2BC5581B8C29}"/>
              </a:ext>
            </a:extLst>
          </p:cNvPr>
          <p:cNvSpPr>
            <a:spLocks noGrp="1"/>
          </p:cNvSpPr>
          <p:nvPr>
            <p:ph type="body" sz="quarter" idx="18" hasCustomPrompt="1"/>
          </p:nvPr>
        </p:nvSpPr>
        <p:spPr>
          <a:xfrm>
            <a:off x="1792437" y="398054"/>
            <a:ext cx="1258761" cy="788721"/>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a:t>
            </a:r>
          </a:p>
        </p:txBody>
      </p:sp>
      <p:sp>
        <p:nvSpPr>
          <p:cNvPr id="5" name="テキスト プレースホルダー 22">
            <a:extLst>
              <a:ext uri="{FF2B5EF4-FFF2-40B4-BE49-F238E27FC236}">
                <a16:creationId xmlns:a16="http://schemas.microsoft.com/office/drawing/2014/main" id="{811A0735-A4A2-BF77-A0E0-6E753E2407CE}"/>
              </a:ext>
            </a:extLst>
          </p:cNvPr>
          <p:cNvSpPr>
            <a:spLocks noGrp="1"/>
          </p:cNvSpPr>
          <p:nvPr>
            <p:ph type="body" sz="quarter" idx="22" hasCustomPrompt="1"/>
          </p:nvPr>
        </p:nvSpPr>
        <p:spPr>
          <a:xfrm>
            <a:off x="1792437" y="1406765"/>
            <a:ext cx="1258761" cy="341435"/>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a:t>
            </a:r>
          </a:p>
        </p:txBody>
      </p:sp>
    </p:spTree>
    <p:extLst>
      <p:ext uri="{BB962C8B-B14F-4D97-AF65-F5344CB8AC3E}">
        <p14:creationId xmlns:p14="http://schemas.microsoft.com/office/powerpoint/2010/main" val="51605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7" name="図 6">
            <a:extLst>
              <a:ext uri="{FF2B5EF4-FFF2-40B4-BE49-F238E27FC236}">
                <a16:creationId xmlns:a16="http://schemas.microsoft.com/office/drawing/2014/main" id="{88AFC391-2193-BD66-72E9-B7A7F201A6D8}"/>
              </a:ext>
            </a:extLst>
          </p:cNvPr>
          <p:cNvPicPr>
            <a:picLocks noChangeAspect="1"/>
          </p:cNvPicPr>
          <p:nvPr userDrawn="1"/>
        </p:nvPicPr>
        <p:blipFill>
          <a:blip r:embed="rId2"/>
          <a:srcRect/>
          <a:stretch/>
        </p:blipFill>
        <p:spPr>
          <a:xfrm>
            <a:off x="1" y="-978"/>
            <a:ext cx="3276598" cy="1980590"/>
          </a:xfrm>
          <a:prstGeom prst="rect">
            <a:avLst/>
          </a:prstGeom>
        </p:spPr>
      </p:pic>
      <p:sp>
        <p:nvSpPr>
          <p:cNvPr id="8" name="テキスト プレースホルダー 22">
            <a:extLst>
              <a:ext uri="{FF2B5EF4-FFF2-40B4-BE49-F238E27FC236}">
                <a16:creationId xmlns:a16="http://schemas.microsoft.com/office/drawing/2014/main" id="{AB9A7DC8-655B-FB09-1449-685B2978CC74}"/>
              </a:ext>
            </a:extLst>
          </p:cNvPr>
          <p:cNvSpPr>
            <a:spLocks noGrp="1"/>
          </p:cNvSpPr>
          <p:nvPr>
            <p:ph type="body" sz="quarter" idx="13" hasCustomPrompt="1"/>
          </p:nvPr>
        </p:nvSpPr>
        <p:spPr>
          <a:xfrm>
            <a:off x="877888" y="386045"/>
            <a:ext cx="1277143" cy="90487"/>
          </a:xfrm>
          <a:prstGeom prst="rect">
            <a:avLst/>
          </a:prstGeom>
        </p:spPr>
        <p:txBody>
          <a:bodyPr lIns="0" tIns="0" rIns="0" bIns="0"/>
          <a:lstStyle>
            <a:lvl1pPr>
              <a:defRPr sz="600" baseline="0"/>
            </a:lvl1pPr>
            <a:lvl2pPr>
              <a:defRPr sz="400" baseline="0"/>
            </a:lvl2pPr>
            <a:lvl3pPr>
              <a:defRPr sz="400" baseline="0"/>
            </a:lvl3pPr>
            <a:lvl4pPr>
              <a:defRPr sz="400" baseline="0"/>
            </a:lvl4pPr>
            <a:lvl5pPr>
              <a:defRPr sz="400" baseline="0"/>
            </a:lvl5pPr>
          </a:lstStyle>
          <a:p>
            <a:pPr lvl="0"/>
            <a:r>
              <a:rPr kumimoji="1" lang="en-US" altLang="ja-JP" dirty="0"/>
              <a:t>MYOUJI</a:t>
            </a:r>
            <a:r>
              <a:rPr kumimoji="1" lang="ja-JP" altLang="en-US" dirty="0"/>
              <a:t>　</a:t>
            </a:r>
            <a:r>
              <a:rPr kumimoji="1" lang="en-US" altLang="ja-JP" dirty="0"/>
              <a:t>HAIRU</a:t>
            </a:r>
            <a:endParaRPr kumimoji="1" lang="ja-JP" altLang="en-US" dirty="0"/>
          </a:p>
        </p:txBody>
      </p:sp>
      <p:sp>
        <p:nvSpPr>
          <p:cNvPr id="9" name="テキスト プレースホルダー 22">
            <a:extLst>
              <a:ext uri="{FF2B5EF4-FFF2-40B4-BE49-F238E27FC236}">
                <a16:creationId xmlns:a16="http://schemas.microsoft.com/office/drawing/2014/main" id="{B8EB0158-1D90-C057-D203-9C7DC8358A2C}"/>
              </a:ext>
            </a:extLst>
          </p:cNvPr>
          <p:cNvSpPr>
            <a:spLocks noGrp="1"/>
          </p:cNvSpPr>
          <p:nvPr>
            <p:ph type="body" sz="quarter" idx="14" hasCustomPrompt="1"/>
          </p:nvPr>
        </p:nvSpPr>
        <p:spPr>
          <a:xfrm>
            <a:off x="877888" y="491640"/>
            <a:ext cx="1277143" cy="198230"/>
          </a:xfrm>
          <a:prstGeom prst="rect">
            <a:avLst/>
          </a:prstGeom>
        </p:spPr>
        <p:txBody>
          <a:bodyPr lIns="0" tIns="0" rIns="0" bIns="0"/>
          <a:lstStyle>
            <a:lvl1pPr>
              <a:defRPr sz="1450" spc="-10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氏名　はいる</a:t>
            </a:r>
          </a:p>
        </p:txBody>
      </p:sp>
      <p:sp>
        <p:nvSpPr>
          <p:cNvPr id="10" name="テキスト プレースホルダー 22">
            <a:extLst>
              <a:ext uri="{FF2B5EF4-FFF2-40B4-BE49-F238E27FC236}">
                <a16:creationId xmlns:a16="http://schemas.microsoft.com/office/drawing/2014/main" id="{97A2E760-3AA7-79A6-DEE8-3901337C20A8}"/>
              </a:ext>
            </a:extLst>
          </p:cNvPr>
          <p:cNvSpPr>
            <a:spLocks noGrp="1"/>
          </p:cNvSpPr>
          <p:nvPr>
            <p:ph type="body" sz="quarter" idx="15" hasCustomPrompt="1"/>
          </p:nvPr>
        </p:nvSpPr>
        <p:spPr>
          <a:xfrm>
            <a:off x="1028701" y="796007"/>
            <a:ext cx="1126330" cy="260201"/>
          </a:xfrm>
          <a:prstGeom prst="rect">
            <a:avLst/>
          </a:prstGeom>
        </p:spPr>
        <p:txBody>
          <a:bodyPr lIns="0" tIns="0" rIns="0" bIns="0" anchor="ctr" anchorCtr="0"/>
          <a:lstStyle>
            <a:lvl1pPr algn="just">
              <a:lnSpc>
                <a:spcPts val="700"/>
              </a:lnSpc>
              <a:defRPr sz="5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1" name="テキスト プレースホルダー 22">
            <a:extLst>
              <a:ext uri="{FF2B5EF4-FFF2-40B4-BE49-F238E27FC236}">
                <a16:creationId xmlns:a16="http://schemas.microsoft.com/office/drawing/2014/main" id="{374F8086-DB2F-7F7A-A1D3-62E7DE76C6FB}"/>
              </a:ext>
            </a:extLst>
          </p:cNvPr>
          <p:cNvSpPr>
            <a:spLocks noGrp="1"/>
          </p:cNvSpPr>
          <p:nvPr>
            <p:ph type="body" sz="quarter" idx="16" hasCustomPrompt="1"/>
          </p:nvPr>
        </p:nvSpPr>
        <p:spPr>
          <a:xfrm>
            <a:off x="147158" y="633923"/>
            <a:ext cx="502927" cy="202299"/>
          </a:xfrm>
          <a:prstGeom prst="rect">
            <a:avLst/>
          </a:prstGeom>
        </p:spPr>
        <p:txBody>
          <a:bodyPr lIns="0" tIns="0" rIns="0" bIns="0"/>
          <a:lstStyle>
            <a:lvl1pPr algn="ctr">
              <a:defRPr sz="1000" baseline="0">
                <a:ea typeface="+mj-ea"/>
              </a:defRPr>
            </a:lvl1pPr>
            <a:lvl2pPr>
              <a:defRPr sz="400" baseline="0"/>
            </a:lvl2pPr>
            <a:lvl3pPr>
              <a:defRPr sz="400" baseline="0"/>
            </a:lvl3pPr>
            <a:lvl4pPr>
              <a:defRPr sz="400" baseline="0"/>
            </a:lvl4pPr>
            <a:lvl5pPr>
              <a:defRPr sz="400" baseline="0"/>
            </a:lvl5pPr>
          </a:lstStyle>
          <a:p>
            <a:pPr lvl="0"/>
            <a:r>
              <a:rPr kumimoji="1" lang="en-US" altLang="ja-JP" dirty="0"/>
              <a:t>2024</a:t>
            </a:r>
            <a:endParaRPr kumimoji="1" lang="ja-JP" altLang="en-US" dirty="0"/>
          </a:p>
        </p:txBody>
      </p:sp>
      <p:sp>
        <p:nvSpPr>
          <p:cNvPr id="12" name="テキスト プレースホルダー 22">
            <a:extLst>
              <a:ext uri="{FF2B5EF4-FFF2-40B4-BE49-F238E27FC236}">
                <a16:creationId xmlns:a16="http://schemas.microsoft.com/office/drawing/2014/main" id="{FB09C808-2E08-B7D7-50CF-013063C83AF5}"/>
              </a:ext>
            </a:extLst>
          </p:cNvPr>
          <p:cNvSpPr>
            <a:spLocks noGrp="1"/>
          </p:cNvSpPr>
          <p:nvPr>
            <p:ph type="body" sz="quarter" idx="18" hasCustomPrompt="1"/>
          </p:nvPr>
        </p:nvSpPr>
        <p:spPr>
          <a:xfrm>
            <a:off x="502513" y="1322908"/>
            <a:ext cx="1652517" cy="298723"/>
          </a:xfrm>
          <a:prstGeom prst="rect">
            <a:avLst/>
          </a:prstGeom>
        </p:spPr>
        <p:txBody>
          <a:bodyPr lIns="0" tIns="0" rIns="0" bIns="0" anchor="t" anchorCtr="0"/>
          <a:lstStyle>
            <a:lvl1pPr algn="just">
              <a:lnSpc>
                <a:spcPts val="80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3" name="テキスト プレースホルダー 22">
            <a:extLst>
              <a:ext uri="{FF2B5EF4-FFF2-40B4-BE49-F238E27FC236}">
                <a16:creationId xmlns:a16="http://schemas.microsoft.com/office/drawing/2014/main" id="{EE88CF01-8E19-1774-4DFE-1C6A6BACC3D9}"/>
              </a:ext>
            </a:extLst>
          </p:cNvPr>
          <p:cNvSpPr>
            <a:spLocks noGrp="1"/>
          </p:cNvSpPr>
          <p:nvPr>
            <p:ph type="body" sz="quarter" idx="19" hasCustomPrompt="1"/>
          </p:nvPr>
        </p:nvSpPr>
        <p:spPr>
          <a:xfrm>
            <a:off x="435349" y="1639004"/>
            <a:ext cx="1719682" cy="202299"/>
          </a:xfrm>
          <a:prstGeom prst="rect">
            <a:avLst/>
          </a:prstGeom>
        </p:spPr>
        <p:txBody>
          <a:bodyPr lIns="0" tIns="0" rIns="0" bIns="0" anchor="t" anchorCtr="0"/>
          <a:lstStyle>
            <a:lvl1pPr algn="l">
              <a:lnSpc>
                <a:spcPts val="800"/>
              </a:lnSpc>
              <a:defRPr sz="600" spc="0" baseline="0">
                <a:latin typeface="Arial" panose="020B0604020202020204" pitchFamily="34" charset="0"/>
                <a:ea typeface="+mj-ea"/>
              </a:defRPr>
            </a:lvl1pPr>
            <a:lvl2pPr>
              <a:defRPr sz="400" baseline="0"/>
            </a:lvl2pPr>
            <a:lvl3pPr>
              <a:defRPr sz="400" baseline="0"/>
            </a:lvl3pPr>
            <a:lvl4pPr>
              <a:defRPr sz="400" baseline="0"/>
            </a:lvl4pPr>
            <a:lvl5pPr>
              <a:defRPr sz="400" baseline="0"/>
            </a:lvl5pPr>
          </a:lstStyle>
          <a:p>
            <a:pPr lvl="0"/>
            <a:r>
              <a:rPr kumimoji="1" lang="en-US" altLang="ja-JP" dirty="0"/>
              <a:t>Doboku@dammymail.net  080-1234-5678</a:t>
            </a:r>
            <a:r>
              <a:rPr kumimoji="1" lang="ja-JP" altLang="en-US" dirty="0"/>
              <a:t>　</a:t>
            </a:r>
            <a:r>
              <a:rPr kumimoji="1" lang="en-US" altLang="ja-JP" dirty="0" err="1"/>
              <a:t>X@dammyname</a:t>
            </a:r>
            <a:r>
              <a:rPr kumimoji="1" lang="ja-JP" altLang="en-US" dirty="0"/>
              <a:t>　</a:t>
            </a:r>
            <a:r>
              <a:rPr kumimoji="1" lang="en-US" altLang="ja-JP" dirty="0" err="1"/>
              <a:t>Instagram@dammyname</a:t>
            </a:r>
            <a:endParaRPr kumimoji="1" lang="en-US" altLang="ja-JP" dirty="0"/>
          </a:p>
        </p:txBody>
      </p:sp>
      <p:sp>
        <p:nvSpPr>
          <p:cNvPr id="14" name="テキスト プレースホルダー 22">
            <a:extLst>
              <a:ext uri="{FF2B5EF4-FFF2-40B4-BE49-F238E27FC236}">
                <a16:creationId xmlns:a16="http://schemas.microsoft.com/office/drawing/2014/main" id="{894C2C49-8A67-AA1D-640C-C52B4042C3C4}"/>
              </a:ext>
            </a:extLst>
          </p:cNvPr>
          <p:cNvSpPr>
            <a:spLocks noGrp="1"/>
          </p:cNvSpPr>
          <p:nvPr>
            <p:ph type="body" sz="quarter" idx="20" hasCustomPrompt="1"/>
          </p:nvPr>
        </p:nvSpPr>
        <p:spPr>
          <a:xfrm>
            <a:off x="2266950" y="1208964"/>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5" name="テキスト プレースホルダー 22">
            <a:extLst>
              <a:ext uri="{FF2B5EF4-FFF2-40B4-BE49-F238E27FC236}">
                <a16:creationId xmlns:a16="http://schemas.microsoft.com/office/drawing/2014/main" id="{447F6A9E-CF64-40A4-8EAB-477B919AEB82}"/>
              </a:ext>
            </a:extLst>
          </p:cNvPr>
          <p:cNvSpPr>
            <a:spLocks noGrp="1"/>
          </p:cNvSpPr>
          <p:nvPr>
            <p:ph type="body" sz="quarter" idx="21" hasCustomPrompt="1"/>
          </p:nvPr>
        </p:nvSpPr>
        <p:spPr>
          <a:xfrm>
            <a:off x="2266950" y="1071558"/>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景観</a:t>
            </a:r>
          </a:p>
        </p:txBody>
      </p:sp>
      <p:sp>
        <p:nvSpPr>
          <p:cNvPr id="16" name="テキスト プレースホルダー 22">
            <a:extLst>
              <a:ext uri="{FF2B5EF4-FFF2-40B4-BE49-F238E27FC236}">
                <a16:creationId xmlns:a16="http://schemas.microsoft.com/office/drawing/2014/main" id="{8EC0DFAA-C83E-513D-D9AD-0A56EF588BA5}"/>
              </a:ext>
            </a:extLst>
          </p:cNvPr>
          <p:cNvSpPr>
            <a:spLocks noGrp="1"/>
          </p:cNvSpPr>
          <p:nvPr>
            <p:ph type="body" sz="quarter" idx="22" hasCustomPrompt="1"/>
          </p:nvPr>
        </p:nvSpPr>
        <p:spPr>
          <a:xfrm>
            <a:off x="2266950" y="1484229"/>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Urban Planning</a:t>
            </a:r>
            <a:endParaRPr kumimoji="1" lang="ja-JP" altLang="en-US" dirty="0"/>
          </a:p>
        </p:txBody>
      </p:sp>
      <p:sp>
        <p:nvSpPr>
          <p:cNvPr id="17" name="テキスト プレースホルダー 22">
            <a:extLst>
              <a:ext uri="{FF2B5EF4-FFF2-40B4-BE49-F238E27FC236}">
                <a16:creationId xmlns:a16="http://schemas.microsoft.com/office/drawing/2014/main" id="{2213D5C8-4BEB-541F-0AC9-AF7A77FFD47E}"/>
              </a:ext>
            </a:extLst>
          </p:cNvPr>
          <p:cNvSpPr>
            <a:spLocks noGrp="1"/>
          </p:cNvSpPr>
          <p:nvPr>
            <p:ph type="body" sz="quarter" idx="23" hasCustomPrompt="1"/>
          </p:nvPr>
        </p:nvSpPr>
        <p:spPr>
          <a:xfrm>
            <a:off x="2266950" y="1346823"/>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都市計画</a:t>
            </a:r>
          </a:p>
        </p:txBody>
      </p:sp>
      <p:sp>
        <p:nvSpPr>
          <p:cNvPr id="18" name="テキスト プレースホルダー 22">
            <a:extLst>
              <a:ext uri="{FF2B5EF4-FFF2-40B4-BE49-F238E27FC236}">
                <a16:creationId xmlns:a16="http://schemas.microsoft.com/office/drawing/2014/main" id="{DAF7EA18-8637-DF2A-03BA-62E93B573C76}"/>
              </a:ext>
            </a:extLst>
          </p:cNvPr>
          <p:cNvSpPr>
            <a:spLocks noGrp="1"/>
          </p:cNvSpPr>
          <p:nvPr>
            <p:ph type="body" sz="quarter" idx="24" hasCustomPrompt="1"/>
          </p:nvPr>
        </p:nvSpPr>
        <p:spPr>
          <a:xfrm>
            <a:off x="2266950" y="1759037"/>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9" name="テキスト プレースホルダー 22">
            <a:extLst>
              <a:ext uri="{FF2B5EF4-FFF2-40B4-BE49-F238E27FC236}">
                <a16:creationId xmlns:a16="http://schemas.microsoft.com/office/drawing/2014/main" id="{A10D6E84-8913-ACEC-ACAE-2DF2C03654D3}"/>
              </a:ext>
            </a:extLst>
          </p:cNvPr>
          <p:cNvSpPr>
            <a:spLocks noGrp="1"/>
          </p:cNvSpPr>
          <p:nvPr>
            <p:ph type="body" sz="quarter" idx="25" hasCustomPrompt="1"/>
          </p:nvPr>
        </p:nvSpPr>
        <p:spPr>
          <a:xfrm>
            <a:off x="2266950" y="1621631"/>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dirty="0"/>
              <a:t>〇〇〇</a:t>
            </a:r>
          </a:p>
          <a:p>
            <a:pPr lvl="0"/>
            <a:endParaRPr kumimoji="1" lang="ja-JP" altLang="en-US" dirty="0"/>
          </a:p>
        </p:txBody>
      </p:sp>
      <p:pic>
        <p:nvPicPr>
          <p:cNvPr id="2" name="図 1" descr="ロゴ, 会社名&#10;&#10;自動的に生成された説明">
            <a:extLst>
              <a:ext uri="{FF2B5EF4-FFF2-40B4-BE49-F238E27FC236}">
                <a16:creationId xmlns:a16="http://schemas.microsoft.com/office/drawing/2014/main" id="{AFD296DF-ABDC-B947-A002-AB3CB11B5CE1}"/>
              </a:ext>
            </a:extLst>
          </p:cNvPr>
          <p:cNvPicPr>
            <a:picLocks noChangeAspect="1"/>
          </p:cNvPicPr>
          <p:nvPr userDrawn="1"/>
        </p:nvPicPr>
        <p:blipFill>
          <a:blip r:embed="rId3"/>
          <a:srcRect l="16523" t="27409" r="11221" b="28905"/>
          <a:stretch/>
        </p:blipFill>
        <p:spPr>
          <a:xfrm>
            <a:off x="127101" y="147237"/>
            <a:ext cx="543039" cy="328325"/>
          </a:xfrm>
          <a:prstGeom prst="rect">
            <a:avLst/>
          </a:prstGeom>
        </p:spPr>
      </p:pic>
    </p:spTree>
    <p:extLst>
      <p:ext uri="{BB962C8B-B14F-4D97-AF65-F5344CB8AC3E}">
        <p14:creationId xmlns:p14="http://schemas.microsoft.com/office/powerpoint/2010/main" val="3162716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2" name="図 1">
            <a:extLst>
              <a:ext uri="{FF2B5EF4-FFF2-40B4-BE49-F238E27FC236}">
                <a16:creationId xmlns:a16="http://schemas.microsoft.com/office/drawing/2014/main" id="{717542EB-2486-D4EC-6D5E-C5C9DDB9FF06}"/>
              </a:ext>
            </a:extLst>
          </p:cNvPr>
          <p:cNvPicPr>
            <a:picLocks noChangeAspect="1"/>
          </p:cNvPicPr>
          <p:nvPr userDrawn="1"/>
        </p:nvPicPr>
        <p:blipFill>
          <a:blip r:embed="rId2"/>
          <a:srcRect/>
          <a:stretch/>
        </p:blipFill>
        <p:spPr>
          <a:xfrm>
            <a:off x="2" y="-978"/>
            <a:ext cx="3276596" cy="1980590"/>
          </a:xfrm>
          <a:prstGeom prst="rect">
            <a:avLst/>
          </a:prstGeom>
        </p:spPr>
      </p:pic>
      <p:sp>
        <p:nvSpPr>
          <p:cNvPr id="4" name="テキスト プレースホルダー 22">
            <a:extLst>
              <a:ext uri="{FF2B5EF4-FFF2-40B4-BE49-F238E27FC236}">
                <a16:creationId xmlns:a16="http://schemas.microsoft.com/office/drawing/2014/main" id="{32DD7723-ADDE-E18A-9455-2911193D0D4B}"/>
              </a:ext>
            </a:extLst>
          </p:cNvPr>
          <p:cNvSpPr>
            <a:spLocks noGrp="1"/>
          </p:cNvSpPr>
          <p:nvPr>
            <p:ph type="body" sz="quarter" idx="18" hasCustomPrompt="1"/>
          </p:nvPr>
        </p:nvSpPr>
        <p:spPr>
          <a:xfrm>
            <a:off x="1792437" y="398054"/>
            <a:ext cx="1258761" cy="788721"/>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ダミーテキストはいる</a:t>
            </a:r>
          </a:p>
        </p:txBody>
      </p:sp>
      <p:sp>
        <p:nvSpPr>
          <p:cNvPr id="5" name="テキスト プレースホルダー 22">
            <a:extLst>
              <a:ext uri="{FF2B5EF4-FFF2-40B4-BE49-F238E27FC236}">
                <a16:creationId xmlns:a16="http://schemas.microsoft.com/office/drawing/2014/main" id="{A58B0DCD-B6E5-2113-EC1D-C64968F11358}"/>
              </a:ext>
            </a:extLst>
          </p:cNvPr>
          <p:cNvSpPr>
            <a:spLocks noGrp="1"/>
          </p:cNvSpPr>
          <p:nvPr>
            <p:ph type="body" sz="quarter" idx="22" hasCustomPrompt="1"/>
          </p:nvPr>
        </p:nvSpPr>
        <p:spPr>
          <a:xfrm>
            <a:off x="1792437" y="1406765"/>
            <a:ext cx="1258761" cy="341435"/>
          </a:xfrm>
          <a:prstGeom prst="rect">
            <a:avLst/>
          </a:prstGeom>
        </p:spPr>
        <p:txBody>
          <a:bodyPr lIns="0" tIns="0" rIns="0" bIns="0" anchor="t" anchorCtr="0"/>
          <a:lstStyle>
            <a:lvl1pPr algn="just">
              <a:lnSpc>
                <a:spcPts val="85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ダミーテキストはいるダミーテキストはいるダミーテキストはいるダミーテキストはいるダミーテキス</a:t>
            </a:r>
          </a:p>
        </p:txBody>
      </p:sp>
    </p:spTree>
    <p:extLst>
      <p:ext uri="{BB962C8B-B14F-4D97-AF65-F5344CB8AC3E}">
        <p14:creationId xmlns:p14="http://schemas.microsoft.com/office/powerpoint/2010/main" val="2593632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白紙" preserve="1" userDrawn="1">
  <p:cSld name="1_タイトル＋白紙">
    <p:spTree>
      <p:nvGrpSpPr>
        <p:cNvPr id="1" name="Shape 11"/>
        <p:cNvGrpSpPr/>
        <p:nvPr/>
      </p:nvGrpSpPr>
      <p:grpSpPr>
        <a:xfrm>
          <a:off x="0" y="0"/>
          <a:ext cx="0" cy="0"/>
          <a:chOff x="0" y="0"/>
          <a:chExt cx="0" cy="0"/>
        </a:xfrm>
      </p:grpSpPr>
      <p:pic>
        <p:nvPicPr>
          <p:cNvPr id="7" name="図 6">
            <a:extLst>
              <a:ext uri="{FF2B5EF4-FFF2-40B4-BE49-F238E27FC236}">
                <a16:creationId xmlns:a16="http://schemas.microsoft.com/office/drawing/2014/main" id="{6176A9D7-E007-3273-5C5C-C8C6DBE4FFC1}"/>
              </a:ext>
            </a:extLst>
          </p:cNvPr>
          <p:cNvPicPr>
            <a:picLocks noChangeAspect="1"/>
          </p:cNvPicPr>
          <p:nvPr userDrawn="1"/>
        </p:nvPicPr>
        <p:blipFill>
          <a:blip r:embed="rId2"/>
          <a:srcRect/>
          <a:stretch/>
        </p:blipFill>
        <p:spPr>
          <a:xfrm>
            <a:off x="1" y="-978"/>
            <a:ext cx="3276598" cy="1980590"/>
          </a:xfrm>
          <a:prstGeom prst="rect">
            <a:avLst/>
          </a:prstGeom>
        </p:spPr>
      </p:pic>
      <p:sp>
        <p:nvSpPr>
          <p:cNvPr id="8" name="テキスト プレースホルダー 22">
            <a:extLst>
              <a:ext uri="{FF2B5EF4-FFF2-40B4-BE49-F238E27FC236}">
                <a16:creationId xmlns:a16="http://schemas.microsoft.com/office/drawing/2014/main" id="{10E667AF-552E-2F2B-8CD3-293F69CB8805}"/>
              </a:ext>
            </a:extLst>
          </p:cNvPr>
          <p:cNvSpPr>
            <a:spLocks noGrp="1"/>
          </p:cNvSpPr>
          <p:nvPr>
            <p:ph type="body" sz="quarter" idx="13" hasCustomPrompt="1"/>
          </p:nvPr>
        </p:nvSpPr>
        <p:spPr>
          <a:xfrm>
            <a:off x="877888" y="386045"/>
            <a:ext cx="1277143" cy="90487"/>
          </a:xfrm>
          <a:prstGeom prst="rect">
            <a:avLst/>
          </a:prstGeom>
        </p:spPr>
        <p:txBody>
          <a:bodyPr lIns="0" tIns="0" rIns="0" bIns="0"/>
          <a:lstStyle>
            <a:lvl1pPr>
              <a:defRPr sz="600" baseline="0"/>
            </a:lvl1pPr>
            <a:lvl2pPr>
              <a:defRPr sz="400" baseline="0"/>
            </a:lvl2pPr>
            <a:lvl3pPr>
              <a:defRPr sz="400" baseline="0"/>
            </a:lvl3pPr>
            <a:lvl4pPr>
              <a:defRPr sz="400" baseline="0"/>
            </a:lvl4pPr>
            <a:lvl5pPr>
              <a:defRPr sz="400" baseline="0"/>
            </a:lvl5pPr>
          </a:lstStyle>
          <a:p>
            <a:pPr lvl="0"/>
            <a:r>
              <a:rPr kumimoji="1" lang="en-US" altLang="ja-JP" dirty="0"/>
              <a:t>MYOUJI</a:t>
            </a:r>
            <a:r>
              <a:rPr kumimoji="1" lang="ja-JP" altLang="en-US" dirty="0"/>
              <a:t>　</a:t>
            </a:r>
            <a:r>
              <a:rPr kumimoji="1" lang="en-US" altLang="ja-JP" dirty="0"/>
              <a:t>HAIRU</a:t>
            </a:r>
            <a:endParaRPr kumimoji="1" lang="ja-JP" altLang="en-US" dirty="0"/>
          </a:p>
        </p:txBody>
      </p:sp>
      <p:sp>
        <p:nvSpPr>
          <p:cNvPr id="9" name="テキスト プレースホルダー 22">
            <a:extLst>
              <a:ext uri="{FF2B5EF4-FFF2-40B4-BE49-F238E27FC236}">
                <a16:creationId xmlns:a16="http://schemas.microsoft.com/office/drawing/2014/main" id="{33E44B7E-41FC-E301-94C6-5AE5A66C5B35}"/>
              </a:ext>
            </a:extLst>
          </p:cNvPr>
          <p:cNvSpPr>
            <a:spLocks noGrp="1"/>
          </p:cNvSpPr>
          <p:nvPr>
            <p:ph type="body" sz="quarter" idx="14" hasCustomPrompt="1"/>
          </p:nvPr>
        </p:nvSpPr>
        <p:spPr>
          <a:xfrm>
            <a:off x="877888" y="491640"/>
            <a:ext cx="1277143" cy="198230"/>
          </a:xfrm>
          <a:prstGeom prst="rect">
            <a:avLst/>
          </a:prstGeom>
        </p:spPr>
        <p:txBody>
          <a:bodyPr lIns="0" tIns="0" rIns="0" bIns="0"/>
          <a:lstStyle>
            <a:lvl1pPr>
              <a:defRPr sz="1450" spc="-10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氏名　はいる</a:t>
            </a:r>
          </a:p>
        </p:txBody>
      </p:sp>
      <p:sp>
        <p:nvSpPr>
          <p:cNvPr id="10" name="テキスト プレースホルダー 22">
            <a:extLst>
              <a:ext uri="{FF2B5EF4-FFF2-40B4-BE49-F238E27FC236}">
                <a16:creationId xmlns:a16="http://schemas.microsoft.com/office/drawing/2014/main" id="{2E779567-61D3-1854-E716-0384CCCDAFB3}"/>
              </a:ext>
            </a:extLst>
          </p:cNvPr>
          <p:cNvSpPr>
            <a:spLocks noGrp="1"/>
          </p:cNvSpPr>
          <p:nvPr>
            <p:ph type="body" sz="quarter" idx="15" hasCustomPrompt="1"/>
          </p:nvPr>
        </p:nvSpPr>
        <p:spPr>
          <a:xfrm>
            <a:off x="1028701" y="796007"/>
            <a:ext cx="1126330" cy="260201"/>
          </a:xfrm>
          <a:prstGeom prst="rect">
            <a:avLst/>
          </a:prstGeom>
        </p:spPr>
        <p:txBody>
          <a:bodyPr lIns="0" tIns="0" rIns="0" bIns="0" anchor="ctr" anchorCtr="0"/>
          <a:lstStyle>
            <a:lvl1pPr algn="just">
              <a:lnSpc>
                <a:spcPts val="700"/>
              </a:lnSpc>
              <a:defRPr sz="5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1" name="テキスト プレースホルダー 22">
            <a:extLst>
              <a:ext uri="{FF2B5EF4-FFF2-40B4-BE49-F238E27FC236}">
                <a16:creationId xmlns:a16="http://schemas.microsoft.com/office/drawing/2014/main" id="{7C41FE94-39D8-878F-5127-3E93D7789D7C}"/>
              </a:ext>
            </a:extLst>
          </p:cNvPr>
          <p:cNvSpPr>
            <a:spLocks noGrp="1"/>
          </p:cNvSpPr>
          <p:nvPr>
            <p:ph type="body" sz="quarter" idx="16" hasCustomPrompt="1"/>
          </p:nvPr>
        </p:nvSpPr>
        <p:spPr>
          <a:xfrm>
            <a:off x="147158" y="633923"/>
            <a:ext cx="502927" cy="202299"/>
          </a:xfrm>
          <a:prstGeom prst="rect">
            <a:avLst/>
          </a:prstGeom>
        </p:spPr>
        <p:txBody>
          <a:bodyPr lIns="0" tIns="0" rIns="0" bIns="0"/>
          <a:lstStyle>
            <a:lvl1pPr algn="ctr">
              <a:defRPr sz="1000" baseline="0">
                <a:ea typeface="+mj-ea"/>
              </a:defRPr>
            </a:lvl1pPr>
            <a:lvl2pPr>
              <a:defRPr sz="400" baseline="0"/>
            </a:lvl2pPr>
            <a:lvl3pPr>
              <a:defRPr sz="400" baseline="0"/>
            </a:lvl3pPr>
            <a:lvl4pPr>
              <a:defRPr sz="400" baseline="0"/>
            </a:lvl4pPr>
            <a:lvl5pPr>
              <a:defRPr sz="400" baseline="0"/>
            </a:lvl5pPr>
          </a:lstStyle>
          <a:p>
            <a:pPr lvl="0"/>
            <a:r>
              <a:rPr kumimoji="1" lang="en-US" altLang="ja-JP" dirty="0"/>
              <a:t>2024</a:t>
            </a:r>
            <a:endParaRPr kumimoji="1" lang="ja-JP" altLang="en-US" dirty="0"/>
          </a:p>
        </p:txBody>
      </p:sp>
      <p:sp>
        <p:nvSpPr>
          <p:cNvPr id="12" name="テキスト プレースホルダー 22">
            <a:extLst>
              <a:ext uri="{FF2B5EF4-FFF2-40B4-BE49-F238E27FC236}">
                <a16:creationId xmlns:a16="http://schemas.microsoft.com/office/drawing/2014/main" id="{94BDBB1D-146B-09A2-CFC5-F68E72DF9526}"/>
              </a:ext>
            </a:extLst>
          </p:cNvPr>
          <p:cNvSpPr>
            <a:spLocks noGrp="1"/>
          </p:cNvSpPr>
          <p:nvPr>
            <p:ph type="body" sz="quarter" idx="18" hasCustomPrompt="1"/>
          </p:nvPr>
        </p:nvSpPr>
        <p:spPr>
          <a:xfrm>
            <a:off x="502513" y="1322908"/>
            <a:ext cx="1652517" cy="298723"/>
          </a:xfrm>
          <a:prstGeom prst="rect">
            <a:avLst/>
          </a:prstGeom>
        </p:spPr>
        <p:txBody>
          <a:bodyPr lIns="0" tIns="0" rIns="0" bIns="0" anchor="t" anchorCtr="0"/>
          <a:lstStyle>
            <a:lvl1pPr algn="just">
              <a:lnSpc>
                <a:spcPts val="800"/>
              </a:lnSpc>
              <a:defRPr sz="60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所属テキストがはいる所属テキストがはいる所属テキストがはいる所属テキストがはいる所属テキストがはいる</a:t>
            </a:r>
          </a:p>
        </p:txBody>
      </p:sp>
      <p:sp>
        <p:nvSpPr>
          <p:cNvPr id="13" name="テキスト プレースホルダー 22">
            <a:extLst>
              <a:ext uri="{FF2B5EF4-FFF2-40B4-BE49-F238E27FC236}">
                <a16:creationId xmlns:a16="http://schemas.microsoft.com/office/drawing/2014/main" id="{2C2C2BDB-CA27-D9B0-305C-E57E88FB6529}"/>
              </a:ext>
            </a:extLst>
          </p:cNvPr>
          <p:cNvSpPr>
            <a:spLocks noGrp="1"/>
          </p:cNvSpPr>
          <p:nvPr>
            <p:ph type="body" sz="quarter" idx="19" hasCustomPrompt="1"/>
          </p:nvPr>
        </p:nvSpPr>
        <p:spPr>
          <a:xfrm>
            <a:off x="435349" y="1639004"/>
            <a:ext cx="1719682" cy="202299"/>
          </a:xfrm>
          <a:prstGeom prst="rect">
            <a:avLst/>
          </a:prstGeom>
        </p:spPr>
        <p:txBody>
          <a:bodyPr lIns="0" tIns="0" rIns="0" bIns="0" anchor="t" anchorCtr="0"/>
          <a:lstStyle>
            <a:lvl1pPr algn="l">
              <a:lnSpc>
                <a:spcPts val="800"/>
              </a:lnSpc>
              <a:defRPr sz="600" spc="0" baseline="0">
                <a:latin typeface="Arial" panose="020B0604020202020204" pitchFamily="34" charset="0"/>
                <a:ea typeface="+mj-ea"/>
              </a:defRPr>
            </a:lvl1pPr>
            <a:lvl2pPr>
              <a:defRPr sz="400" baseline="0"/>
            </a:lvl2pPr>
            <a:lvl3pPr>
              <a:defRPr sz="400" baseline="0"/>
            </a:lvl3pPr>
            <a:lvl4pPr>
              <a:defRPr sz="400" baseline="0"/>
            </a:lvl4pPr>
            <a:lvl5pPr>
              <a:defRPr sz="400" baseline="0"/>
            </a:lvl5pPr>
          </a:lstStyle>
          <a:p>
            <a:pPr lvl="0"/>
            <a:r>
              <a:rPr kumimoji="1" lang="en-US" altLang="ja-JP" dirty="0"/>
              <a:t>Doboku@dammymail.net  080-1234-5678</a:t>
            </a:r>
            <a:r>
              <a:rPr kumimoji="1" lang="ja-JP" altLang="en-US" dirty="0"/>
              <a:t>　</a:t>
            </a:r>
            <a:r>
              <a:rPr kumimoji="1" lang="en-US" altLang="ja-JP" dirty="0" err="1"/>
              <a:t>X@dammyname</a:t>
            </a:r>
            <a:r>
              <a:rPr kumimoji="1" lang="ja-JP" altLang="en-US" dirty="0"/>
              <a:t>　</a:t>
            </a:r>
            <a:r>
              <a:rPr kumimoji="1" lang="en-US" altLang="ja-JP" dirty="0" err="1"/>
              <a:t>Instagram@dammyname</a:t>
            </a:r>
            <a:endParaRPr kumimoji="1" lang="en-US" altLang="ja-JP" dirty="0"/>
          </a:p>
        </p:txBody>
      </p:sp>
      <p:sp>
        <p:nvSpPr>
          <p:cNvPr id="14" name="テキスト プレースホルダー 22">
            <a:extLst>
              <a:ext uri="{FF2B5EF4-FFF2-40B4-BE49-F238E27FC236}">
                <a16:creationId xmlns:a16="http://schemas.microsoft.com/office/drawing/2014/main" id="{802D0EC2-862B-450D-D391-D7E31F91D302}"/>
              </a:ext>
            </a:extLst>
          </p:cNvPr>
          <p:cNvSpPr>
            <a:spLocks noGrp="1"/>
          </p:cNvSpPr>
          <p:nvPr>
            <p:ph type="body" sz="quarter" idx="20" hasCustomPrompt="1"/>
          </p:nvPr>
        </p:nvSpPr>
        <p:spPr>
          <a:xfrm>
            <a:off x="2266950" y="1208964"/>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5" name="テキスト プレースホルダー 22">
            <a:extLst>
              <a:ext uri="{FF2B5EF4-FFF2-40B4-BE49-F238E27FC236}">
                <a16:creationId xmlns:a16="http://schemas.microsoft.com/office/drawing/2014/main" id="{78DA5DAD-94C1-42CB-FCD1-F910F30E4B12}"/>
              </a:ext>
            </a:extLst>
          </p:cNvPr>
          <p:cNvSpPr>
            <a:spLocks noGrp="1"/>
          </p:cNvSpPr>
          <p:nvPr>
            <p:ph type="body" sz="quarter" idx="21" hasCustomPrompt="1"/>
          </p:nvPr>
        </p:nvSpPr>
        <p:spPr>
          <a:xfrm>
            <a:off x="2266950" y="1071558"/>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景観</a:t>
            </a:r>
          </a:p>
        </p:txBody>
      </p:sp>
      <p:sp>
        <p:nvSpPr>
          <p:cNvPr id="16" name="テキスト プレースホルダー 22">
            <a:extLst>
              <a:ext uri="{FF2B5EF4-FFF2-40B4-BE49-F238E27FC236}">
                <a16:creationId xmlns:a16="http://schemas.microsoft.com/office/drawing/2014/main" id="{82AFDDD4-B86B-33D0-27A8-88D621CBB0AA}"/>
              </a:ext>
            </a:extLst>
          </p:cNvPr>
          <p:cNvSpPr>
            <a:spLocks noGrp="1"/>
          </p:cNvSpPr>
          <p:nvPr>
            <p:ph type="body" sz="quarter" idx="22" hasCustomPrompt="1"/>
          </p:nvPr>
        </p:nvSpPr>
        <p:spPr>
          <a:xfrm>
            <a:off x="2266950" y="1484229"/>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Urban Planning</a:t>
            </a:r>
            <a:endParaRPr kumimoji="1" lang="ja-JP" altLang="en-US" dirty="0"/>
          </a:p>
        </p:txBody>
      </p:sp>
      <p:sp>
        <p:nvSpPr>
          <p:cNvPr id="17" name="テキスト プレースホルダー 22">
            <a:extLst>
              <a:ext uri="{FF2B5EF4-FFF2-40B4-BE49-F238E27FC236}">
                <a16:creationId xmlns:a16="http://schemas.microsoft.com/office/drawing/2014/main" id="{6C6BBA7F-41D3-FB65-7B3D-36E9B7620D2C}"/>
              </a:ext>
            </a:extLst>
          </p:cNvPr>
          <p:cNvSpPr>
            <a:spLocks noGrp="1"/>
          </p:cNvSpPr>
          <p:nvPr>
            <p:ph type="body" sz="quarter" idx="23" hasCustomPrompt="1"/>
          </p:nvPr>
        </p:nvSpPr>
        <p:spPr>
          <a:xfrm>
            <a:off x="2266950" y="1346823"/>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lvl="0"/>
            <a:r>
              <a:rPr kumimoji="1" lang="ja-JP" altLang="en-US" dirty="0"/>
              <a:t>都市計画</a:t>
            </a:r>
          </a:p>
        </p:txBody>
      </p:sp>
      <p:sp>
        <p:nvSpPr>
          <p:cNvPr id="18" name="テキスト プレースホルダー 22">
            <a:extLst>
              <a:ext uri="{FF2B5EF4-FFF2-40B4-BE49-F238E27FC236}">
                <a16:creationId xmlns:a16="http://schemas.microsoft.com/office/drawing/2014/main" id="{25ED9CDB-CC13-BA19-B166-07C471FC4E4B}"/>
              </a:ext>
            </a:extLst>
          </p:cNvPr>
          <p:cNvSpPr>
            <a:spLocks noGrp="1"/>
          </p:cNvSpPr>
          <p:nvPr>
            <p:ph type="body" sz="quarter" idx="24" hasCustomPrompt="1"/>
          </p:nvPr>
        </p:nvSpPr>
        <p:spPr>
          <a:xfrm>
            <a:off x="2266950" y="1759037"/>
            <a:ext cx="1008030" cy="90487"/>
          </a:xfrm>
          <a:prstGeom prst="rect">
            <a:avLst/>
          </a:prstGeom>
        </p:spPr>
        <p:txBody>
          <a:bodyPr lIns="0" tIns="0" rIns="0" bIns="0"/>
          <a:lstStyle>
            <a:lvl1pPr algn="ctr">
              <a:defRPr sz="500" baseline="0"/>
            </a:lvl1pPr>
            <a:lvl2pPr>
              <a:defRPr sz="400" baseline="0"/>
            </a:lvl2pPr>
            <a:lvl3pPr>
              <a:defRPr sz="400" baseline="0"/>
            </a:lvl3pPr>
            <a:lvl4pPr>
              <a:defRPr sz="400" baseline="0"/>
            </a:lvl4pPr>
            <a:lvl5pPr>
              <a:defRPr sz="400" baseline="0"/>
            </a:lvl5pPr>
          </a:lstStyle>
          <a:p>
            <a:pPr lvl="0"/>
            <a:r>
              <a:rPr kumimoji="1" lang="en-US" altLang="ja-JP" dirty="0"/>
              <a:t>Landscape</a:t>
            </a:r>
            <a:endParaRPr kumimoji="1" lang="ja-JP" altLang="en-US" dirty="0"/>
          </a:p>
        </p:txBody>
      </p:sp>
      <p:sp>
        <p:nvSpPr>
          <p:cNvPr id="19" name="テキスト プレースホルダー 22">
            <a:extLst>
              <a:ext uri="{FF2B5EF4-FFF2-40B4-BE49-F238E27FC236}">
                <a16:creationId xmlns:a16="http://schemas.microsoft.com/office/drawing/2014/main" id="{E19C55AC-0C30-646C-9921-FC411D8FDA19}"/>
              </a:ext>
            </a:extLst>
          </p:cNvPr>
          <p:cNvSpPr>
            <a:spLocks noGrp="1"/>
          </p:cNvSpPr>
          <p:nvPr>
            <p:ph type="body" sz="quarter" idx="25" hasCustomPrompt="1"/>
          </p:nvPr>
        </p:nvSpPr>
        <p:spPr>
          <a:xfrm>
            <a:off x="2266950" y="1621631"/>
            <a:ext cx="1008030" cy="151072"/>
          </a:xfrm>
          <a:prstGeom prst="rect">
            <a:avLst/>
          </a:prstGeom>
        </p:spPr>
        <p:txBody>
          <a:bodyPr lIns="0" tIns="0" rIns="0" bIns="0"/>
          <a:lstStyle>
            <a:lvl1pPr algn="ctr">
              <a:defRPr sz="800" b="0" spc="0" baseline="0">
                <a:latin typeface="+mj-ea"/>
                <a:ea typeface="+mj-ea"/>
              </a:defRPr>
            </a:lvl1pPr>
            <a:lvl2pPr>
              <a:defRPr sz="400" baseline="0"/>
            </a:lvl2pPr>
            <a:lvl3pPr>
              <a:defRPr sz="400" baseline="0"/>
            </a:lvl3pPr>
            <a:lvl4pPr>
              <a:defRPr sz="400" baseline="0"/>
            </a:lvl4pPr>
            <a:lvl5pPr>
              <a:defRPr sz="400" baseline="0"/>
            </a:lvl5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dirty="0"/>
              <a:t>〇〇〇</a:t>
            </a:r>
          </a:p>
          <a:p>
            <a:pPr lvl="0"/>
            <a:endParaRPr kumimoji="1" lang="ja-JP" altLang="en-US" dirty="0"/>
          </a:p>
        </p:txBody>
      </p:sp>
      <p:pic>
        <p:nvPicPr>
          <p:cNvPr id="2" name="図 1" descr="ロゴ, 会社名&#10;&#10;自動的に生成された説明">
            <a:extLst>
              <a:ext uri="{FF2B5EF4-FFF2-40B4-BE49-F238E27FC236}">
                <a16:creationId xmlns:a16="http://schemas.microsoft.com/office/drawing/2014/main" id="{C2EE3799-3ABA-4A03-3074-F4C0E2C6CD65}"/>
              </a:ext>
            </a:extLst>
          </p:cNvPr>
          <p:cNvPicPr>
            <a:picLocks noChangeAspect="1"/>
          </p:cNvPicPr>
          <p:nvPr userDrawn="1"/>
        </p:nvPicPr>
        <p:blipFill>
          <a:blip r:embed="rId3"/>
          <a:srcRect l="16523" t="27409" r="11221" b="28905"/>
          <a:stretch/>
        </p:blipFill>
        <p:spPr>
          <a:xfrm>
            <a:off x="127101" y="147237"/>
            <a:ext cx="543039" cy="328325"/>
          </a:xfrm>
          <a:prstGeom prst="rect">
            <a:avLst/>
          </a:prstGeom>
        </p:spPr>
      </p:pic>
    </p:spTree>
    <p:extLst>
      <p:ext uri="{BB962C8B-B14F-4D97-AF65-F5344CB8AC3E}">
        <p14:creationId xmlns:p14="http://schemas.microsoft.com/office/powerpoint/2010/main" val="4152651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0" r:id="rId1"/>
    <p:sldLayoutId id="2147483649" r:id="rId2"/>
    <p:sldLayoutId id="2147483651"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2" r:id="rId19"/>
    <p:sldLayoutId id="2147483673" r:id="rId20"/>
    <p:sldLayoutId id="2147483674" r:id="rId21"/>
    <p:sldLayoutId id="214748364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02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0C5F505-B6CC-589F-2B64-382FDDBFFFFB}"/>
              </a:ext>
            </a:extLst>
          </p:cNvPr>
          <p:cNvSpPr>
            <a:spLocks noGrp="1"/>
          </p:cNvSpPr>
          <p:nvPr>
            <p:ph type="body" sz="quarter" idx="13"/>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96522BF1-C6B8-9192-0C07-E756790245C4}"/>
              </a:ext>
            </a:extLst>
          </p:cNvPr>
          <p:cNvSpPr>
            <a:spLocks noGrp="1"/>
          </p:cNvSpPr>
          <p:nvPr>
            <p:ph type="body" sz="quarter" idx="14"/>
          </p:nvPr>
        </p:nvSpPr>
        <p:spPr/>
        <p:txBody>
          <a:bodyPr/>
          <a:lstStyle/>
          <a:p>
            <a:endParaRPr kumimoji="1" lang="ja-JP" altLang="en-US"/>
          </a:p>
        </p:txBody>
      </p:sp>
      <p:sp>
        <p:nvSpPr>
          <p:cNvPr id="4" name="テキスト プレースホルダー 3">
            <a:extLst>
              <a:ext uri="{FF2B5EF4-FFF2-40B4-BE49-F238E27FC236}">
                <a16:creationId xmlns:a16="http://schemas.microsoft.com/office/drawing/2014/main" id="{D653C99C-65C0-E3FF-D3DF-3C59CC2A6374}"/>
              </a:ext>
            </a:extLst>
          </p:cNvPr>
          <p:cNvSpPr>
            <a:spLocks noGrp="1"/>
          </p:cNvSpPr>
          <p:nvPr>
            <p:ph type="body" sz="quarter" idx="15"/>
          </p:nvPr>
        </p:nvSpPr>
        <p:spPr/>
        <p:txBody>
          <a:bodyPr/>
          <a:lstStyle/>
          <a:p>
            <a:endParaRPr kumimoji="1" lang="ja-JP" altLang="en-US"/>
          </a:p>
        </p:txBody>
      </p:sp>
      <p:sp>
        <p:nvSpPr>
          <p:cNvPr id="5" name="テキスト プレースホルダー 4">
            <a:extLst>
              <a:ext uri="{FF2B5EF4-FFF2-40B4-BE49-F238E27FC236}">
                <a16:creationId xmlns:a16="http://schemas.microsoft.com/office/drawing/2014/main" id="{5146F733-94E8-9239-D22A-2A2A51D9C12C}"/>
              </a:ext>
            </a:extLst>
          </p:cNvPr>
          <p:cNvSpPr>
            <a:spLocks noGrp="1"/>
          </p:cNvSpPr>
          <p:nvPr>
            <p:ph type="body" sz="quarter" idx="16"/>
          </p:nvPr>
        </p:nvSpPr>
        <p:spPr/>
        <p:txBody>
          <a:bodyPr/>
          <a:lstStyle/>
          <a:p>
            <a:endParaRPr kumimoji="1" lang="ja-JP" altLang="en-US" dirty="0"/>
          </a:p>
        </p:txBody>
      </p:sp>
      <p:sp>
        <p:nvSpPr>
          <p:cNvPr id="7" name="テキスト プレースホルダー 6">
            <a:extLst>
              <a:ext uri="{FF2B5EF4-FFF2-40B4-BE49-F238E27FC236}">
                <a16:creationId xmlns:a16="http://schemas.microsoft.com/office/drawing/2014/main" id="{0008237F-8B8D-AE85-F60B-2B9C9F56AD7D}"/>
              </a:ext>
            </a:extLst>
          </p:cNvPr>
          <p:cNvSpPr>
            <a:spLocks noGrp="1"/>
          </p:cNvSpPr>
          <p:nvPr>
            <p:ph type="body" sz="quarter" idx="18"/>
          </p:nvPr>
        </p:nvSpPr>
        <p:spPr/>
        <p:txBody>
          <a:bodyPr/>
          <a:lstStyle/>
          <a:p>
            <a:endParaRPr kumimoji="1" lang="ja-JP" altLang="en-US" dirty="0"/>
          </a:p>
        </p:txBody>
      </p:sp>
      <p:sp>
        <p:nvSpPr>
          <p:cNvPr id="8" name="テキスト プレースホルダー 7">
            <a:extLst>
              <a:ext uri="{FF2B5EF4-FFF2-40B4-BE49-F238E27FC236}">
                <a16:creationId xmlns:a16="http://schemas.microsoft.com/office/drawing/2014/main" id="{092523CE-5570-E473-ABF1-61A6C27BB8BE}"/>
              </a:ext>
            </a:extLst>
          </p:cNvPr>
          <p:cNvSpPr>
            <a:spLocks noGrp="1"/>
          </p:cNvSpPr>
          <p:nvPr>
            <p:ph type="body" sz="quarter" idx="19"/>
          </p:nvPr>
        </p:nvSpPr>
        <p:spPr/>
        <p:txBody>
          <a:bodyPr/>
          <a:lstStyle/>
          <a:p>
            <a:endParaRPr kumimoji="1" lang="ja-JP" altLang="en-US"/>
          </a:p>
        </p:txBody>
      </p:sp>
      <p:sp>
        <p:nvSpPr>
          <p:cNvPr id="9" name="テキスト プレースホルダー 8">
            <a:extLst>
              <a:ext uri="{FF2B5EF4-FFF2-40B4-BE49-F238E27FC236}">
                <a16:creationId xmlns:a16="http://schemas.microsoft.com/office/drawing/2014/main" id="{74244AAA-D24D-C0C6-565B-340DAEE1CE11}"/>
              </a:ext>
            </a:extLst>
          </p:cNvPr>
          <p:cNvSpPr>
            <a:spLocks noGrp="1"/>
          </p:cNvSpPr>
          <p:nvPr>
            <p:ph type="body" sz="quarter" idx="20"/>
          </p:nvPr>
        </p:nvSpPr>
        <p:spPr/>
        <p:txBody>
          <a:bodyPr/>
          <a:lstStyle/>
          <a:p>
            <a:endParaRPr kumimoji="1" lang="ja-JP" altLang="en-US"/>
          </a:p>
        </p:txBody>
      </p:sp>
      <p:sp>
        <p:nvSpPr>
          <p:cNvPr id="10" name="テキスト プレースホルダー 9">
            <a:extLst>
              <a:ext uri="{FF2B5EF4-FFF2-40B4-BE49-F238E27FC236}">
                <a16:creationId xmlns:a16="http://schemas.microsoft.com/office/drawing/2014/main" id="{46A42696-A04F-F2CC-1F48-C7B214A79E0A}"/>
              </a:ext>
            </a:extLst>
          </p:cNvPr>
          <p:cNvSpPr>
            <a:spLocks noGrp="1"/>
          </p:cNvSpPr>
          <p:nvPr>
            <p:ph type="body" sz="quarter" idx="21"/>
          </p:nvPr>
        </p:nvSpPr>
        <p:spPr/>
        <p:txBody>
          <a:bodyPr/>
          <a:lstStyle/>
          <a:p>
            <a:endParaRPr kumimoji="1" lang="ja-JP" altLang="en-US" dirty="0"/>
          </a:p>
        </p:txBody>
      </p:sp>
      <p:sp>
        <p:nvSpPr>
          <p:cNvPr id="11" name="テキスト プレースホルダー 10">
            <a:extLst>
              <a:ext uri="{FF2B5EF4-FFF2-40B4-BE49-F238E27FC236}">
                <a16:creationId xmlns:a16="http://schemas.microsoft.com/office/drawing/2014/main" id="{C34AA8AF-F96F-4EF8-9B83-76630134C003}"/>
              </a:ext>
            </a:extLst>
          </p:cNvPr>
          <p:cNvSpPr>
            <a:spLocks noGrp="1"/>
          </p:cNvSpPr>
          <p:nvPr>
            <p:ph type="body" sz="quarter" idx="22"/>
          </p:nvPr>
        </p:nvSpPr>
        <p:spPr/>
        <p:txBody>
          <a:bodyPr/>
          <a:lstStyle/>
          <a:p>
            <a:endParaRPr kumimoji="1" lang="ja-JP" altLang="en-US"/>
          </a:p>
        </p:txBody>
      </p:sp>
      <p:sp>
        <p:nvSpPr>
          <p:cNvPr id="12" name="テキスト プレースホルダー 11">
            <a:extLst>
              <a:ext uri="{FF2B5EF4-FFF2-40B4-BE49-F238E27FC236}">
                <a16:creationId xmlns:a16="http://schemas.microsoft.com/office/drawing/2014/main" id="{6D504B6E-5E82-D645-BDF5-3FF52EC9B6EA}"/>
              </a:ext>
            </a:extLst>
          </p:cNvPr>
          <p:cNvSpPr>
            <a:spLocks noGrp="1"/>
          </p:cNvSpPr>
          <p:nvPr>
            <p:ph type="body" sz="quarter" idx="23"/>
          </p:nvPr>
        </p:nvSpPr>
        <p:spPr/>
        <p:txBody>
          <a:bodyPr/>
          <a:lstStyle/>
          <a:p>
            <a:endParaRPr kumimoji="1" lang="ja-JP" altLang="en-US"/>
          </a:p>
        </p:txBody>
      </p:sp>
      <p:sp>
        <p:nvSpPr>
          <p:cNvPr id="13" name="テキスト プレースホルダー 12">
            <a:extLst>
              <a:ext uri="{FF2B5EF4-FFF2-40B4-BE49-F238E27FC236}">
                <a16:creationId xmlns:a16="http://schemas.microsoft.com/office/drawing/2014/main" id="{7C2B4706-6EB0-351D-A3B9-BB4B35AB875D}"/>
              </a:ext>
            </a:extLst>
          </p:cNvPr>
          <p:cNvSpPr>
            <a:spLocks noGrp="1"/>
          </p:cNvSpPr>
          <p:nvPr>
            <p:ph type="body" sz="quarter" idx="24"/>
          </p:nvPr>
        </p:nvSpPr>
        <p:spPr/>
        <p:txBody>
          <a:bodyPr/>
          <a:lstStyle/>
          <a:p>
            <a:endParaRPr kumimoji="1" lang="ja-JP" altLang="en-US"/>
          </a:p>
        </p:txBody>
      </p:sp>
      <p:sp>
        <p:nvSpPr>
          <p:cNvPr id="14" name="テキスト プレースホルダー 13">
            <a:extLst>
              <a:ext uri="{FF2B5EF4-FFF2-40B4-BE49-F238E27FC236}">
                <a16:creationId xmlns:a16="http://schemas.microsoft.com/office/drawing/2014/main" id="{48FE1D9E-FA99-F169-DA58-19FD5534BD39}"/>
              </a:ext>
            </a:extLst>
          </p:cNvPr>
          <p:cNvSpPr>
            <a:spLocks noGrp="1"/>
          </p:cNvSpPr>
          <p:nvPr>
            <p:ph type="body" sz="quarter" idx="25"/>
          </p:nvPr>
        </p:nvSpPr>
        <p:spPr/>
        <p:txBody>
          <a:bodyPr/>
          <a:lstStyle/>
          <a:p>
            <a:endParaRPr kumimoji="1" lang="ja-JP" altLang="en-US"/>
          </a:p>
        </p:txBody>
      </p:sp>
    </p:spTree>
    <p:extLst>
      <p:ext uri="{BB962C8B-B14F-4D97-AF65-F5344CB8AC3E}">
        <p14:creationId xmlns:p14="http://schemas.microsoft.com/office/powerpoint/2010/main" val="3985310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6484D5C-E99F-0DCF-98B7-C8D2A1D21DA8}"/>
              </a:ext>
            </a:extLst>
          </p:cNvPr>
          <p:cNvSpPr>
            <a:spLocks noGrp="1"/>
          </p:cNvSpPr>
          <p:nvPr>
            <p:ph type="body" sz="quarter" idx="18"/>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2F8F9F1A-0126-BFCB-98B9-D6591D324C71}"/>
              </a:ext>
            </a:extLst>
          </p:cNvPr>
          <p:cNvSpPr>
            <a:spLocks noGrp="1"/>
          </p:cNvSpPr>
          <p:nvPr>
            <p:ph type="body" sz="quarter" idx="22"/>
          </p:nvPr>
        </p:nvSpPr>
        <p:spPr/>
        <p:txBody>
          <a:bodyPr/>
          <a:lstStyle/>
          <a:p>
            <a:endParaRPr kumimoji="1" lang="ja-JP" altLang="en-US"/>
          </a:p>
        </p:txBody>
      </p:sp>
    </p:spTree>
    <p:extLst>
      <p:ext uri="{BB962C8B-B14F-4D97-AF65-F5344CB8AC3E}">
        <p14:creationId xmlns:p14="http://schemas.microsoft.com/office/powerpoint/2010/main" val="224907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A729801-8954-5553-BD24-28FB0A331A3B}"/>
              </a:ext>
            </a:extLst>
          </p:cNvPr>
          <p:cNvSpPr>
            <a:spLocks noGrp="1"/>
          </p:cNvSpPr>
          <p:nvPr>
            <p:ph type="body" sz="quarter" idx="13"/>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F2ADA6D6-553E-32EB-8BE6-DAD94FD7CA90}"/>
              </a:ext>
            </a:extLst>
          </p:cNvPr>
          <p:cNvSpPr>
            <a:spLocks noGrp="1"/>
          </p:cNvSpPr>
          <p:nvPr>
            <p:ph type="body" sz="quarter" idx="14"/>
          </p:nvPr>
        </p:nvSpPr>
        <p:spPr/>
        <p:txBody>
          <a:bodyPr/>
          <a:lstStyle/>
          <a:p>
            <a:endParaRPr kumimoji="1" lang="ja-JP" altLang="en-US"/>
          </a:p>
        </p:txBody>
      </p:sp>
      <p:sp>
        <p:nvSpPr>
          <p:cNvPr id="4" name="テキスト プレースホルダー 3">
            <a:extLst>
              <a:ext uri="{FF2B5EF4-FFF2-40B4-BE49-F238E27FC236}">
                <a16:creationId xmlns:a16="http://schemas.microsoft.com/office/drawing/2014/main" id="{4B67C1DF-7245-D28C-B861-C035B33036F5}"/>
              </a:ext>
            </a:extLst>
          </p:cNvPr>
          <p:cNvSpPr>
            <a:spLocks noGrp="1"/>
          </p:cNvSpPr>
          <p:nvPr>
            <p:ph type="body" sz="quarter" idx="15"/>
          </p:nvPr>
        </p:nvSpPr>
        <p:spPr/>
        <p:txBody>
          <a:bodyPr/>
          <a:lstStyle/>
          <a:p>
            <a:endParaRPr kumimoji="1" lang="ja-JP" altLang="en-US"/>
          </a:p>
        </p:txBody>
      </p:sp>
      <p:sp>
        <p:nvSpPr>
          <p:cNvPr id="5" name="テキスト プレースホルダー 4">
            <a:extLst>
              <a:ext uri="{FF2B5EF4-FFF2-40B4-BE49-F238E27FC236}">
                <a16:creationId xmlns:a16="http://schemas.microsoft.com/office/drawing/2014/main" id="{D8E9E0EC-537B-A74F-AA6F-FBE77B4B7F9B}"/>
              </a:ext>
            </a:extLst>
          </p:cNvPr>
          <p:cNvSpPr>
            <a:spLocks noGrp="1"/>
          </p:cNvSpPr>
          <p:nvPr>
            <p:ph type="body" sz="quarter" idx="16"/>
          </p:nvPr>
        </p:nvSpPr>
        <p:spPr/>
        <p:txBody>
          <a:bodyPr/>
          <a:lstStyle/>
          <a:p>
            <a:endParaRPr kumimoji="1" lang="ja-JP" altLang="en-US"/>
          </a:p>
        </p:txBody>
      </p:sp>
      <p:sp>
        <p:nvSpPr>
          <p:cNvPr id="6" name="テキスト プレースホルダー 5">
            <a:extLst>
              <a:ext uri="{FF2B5EF4-FFF2-40B4-BE49-F238E27FC236}">
                <a16:creationId xmlns:a16="http://schemas.microsoft.com/office/drawing/2014/main" id="{97EF1A6C-5FD1-C7AD-8AC2-715751641444}"/>
              </a:ext>
            </a:extLst>
          </p:cNvPr>
          <p:cNvSpPr>
            <a:spLocks noGrp="1"/>
          </p:cNvSpPr>
          <p:nvPr>
            <p:ph type="body" sz="quarter" idx="18"/>
          </p:nvPr>
        </p:nvSpPr>
        <p:spPr/>
        <p:txBody>
          <a:bodyPr/>
          <a:lstStyle/>
          <a:p>
            <a:endParaRPr kumimoji="1" lang="ja-JP" altLang="en-US"/>
          </a:p>
        </p:txBody>
      </p:sp>
      <p:sp>
        <p:nvSpPr>
          <p:cNvPr id="7" name="テキスト プレースホルダー 6">
            <a:extLst>
              <a:ext uri="{FF2B5EF4-FFF2-40B4-BE49-F238E27FC236}">
                <a16:creationId xmlns:a16="http://schemas.microsoft.com/office/drawing/2014/main" id="{14D2AB3C-0D0D-332E-2EAB-AC9D8F762238}"/>
              </a:ext>
            </a:extLst>
          </p:cNvPr>
          <p:cNvSpPr>
            <a:spLocks noGrp="1"/>
          </p:cNvSpPr>
          <p:nvPr>
            <p:ph type="body" sz="quarter" idx="19"/>
          </p:nvPr>
        </p:nvSpPr>
        <p:spPr/>
        <p:txBody>
          <a:bodyPr/>
          <a:lstStyle/>
          <a:p>
            <a:endParaRPr kumimoji="1" lang="ja-JP" altLang="en-US"/>
          </a:p>
        </p:txBody>
      </p:sp>
      <p:sp>
        <p:nvSpPr>
          <p:cNvPr id="8" name="テキスト プレースホルダー 7">
            <a:extLst>
              <a:ext uri="{FF2B5EF4-FFF2-40B4-BE49-F238E27FC236}">
                <a16:creationId xmlns:a16="http://schemas.microsoft.com/office/drawing/2014/main" id="{95146010-F0F5-B5C5-C1CA-771BEB8595DB}"/>
              </a:ext>
            </a:extLst>
          </p:cNvPr>
          <p:cNvSpPr>
            <a:spLocks noGrp="1"/>
          </p:cNvSpPr>
          <p:nvPr>
            <p:ph type="body" sz="quarter" idx="20"/>
          </p:nvPr>
        </p:nvSpPr>
        <p:spPr/>
        <p:txBody>
          <a:bodyPr/>
          <a:lstStyle/>
          <a:p>
            <a:endParaRPr kumimoji="1" lang="ja-JP" altLang="en-US"/>
          </a:p>
        </p:txBody>
      </p:sp>
      <p:sp>
        <p:nvSpPr>
          <p:cNvPr id="9" name="テキスト プレースホルダー 8">
            <a:extLst>
              <a:ext uri="{FF2B5EF4-FFF2-40B4-BE49-F238E27FC236}">
                <a16:creationId xmlns:a16="http://schemas.microsoft.com/office/drawing/2014/main" id="{22C1B487-2637-A346-3B54-14D0B57EF58A}"/>
              </a:ext>
            </a:extLst>
          </p:cNvPr>
          <p:cNvSpPr>
            <a:spLocks noGrp="1"/>
          </p:cNvSpPr>
          <p:nvPr>
            <p:ph type="body" sz="quarter" idx="21"/>
          </p:nvPr>
        </p:nvSpPr>
        <p:spPr/>
        <p:txBody>
          <a:bodyPr/>
          <a:lstStyle/>
          <a:p>
            <a:endParaRPr kumimoji="1" lang="ja-JP" altLang="en-US"/>
          </a:p>
        </p:txBody>
      </p:sp>
      <p:sp>
        <p:nvSpPr>
          <p:cNvPr id="10" name="テキスト プレースホルダー 9">
            <a:extLst>
              <a:ext uri="{FF2B5EF4-FFF2-40B4-BE49-F238E27FC236}">
                <a16:creationId xmlns:a16="http://schemas.microsoft.com/office/drawing/2014/main" id="{4B2F1488-640F-E03F-8AF9-B09BF0562B9C}"/>
              </a:ext>
            </a:extLst>
          </p:cNvPr>
          <p:cNvSpPr>
            <a:spLocks noGrp="1"/>
          </p:cNvSpPr>
          <p:nvPr>
            <p:ph type="body" sz="quarter" idx="22"/>
          </p:nvPr>
        </p:nvSpPr>
        <p:spPr/>
        <p:txBody>
          <a:bodyPr/>
          <a:lstStyle/>
          <a:p>
            <a:endParaRPr kumimoji="1" lang="ja-JP" altLang="en-US"/>
          </a:p>
        </p:txBody>
      </p:sp>
      <p:sp>
        <p:nvSpPr>
          <p:cNvPr id="11" name="テキスト プレースホルダー 10">
            <a:extLst>
              <a:ext uri="{FF2B5EF4-FFF2-40B4-BE49-F238E27FC236}">
                <a16:creationId xmlns:a16="http://schemas.microsoft.com/office/drawing/2014/main" id="{AABC3C96-997C-78B5-45C3-BD82CE2C2E2B}"/>
              </a:ext>
            </a:extLst>
          </p:cNvPr>
          <p:cNvSpPr>
            <a:spLocks noGrp="1"/>
          </p:cNvSpPr>
          <p:nvPr>
            <p:ph type="body" sz="quarter" idx="23"/>
          </p:nvPr>
        </p:nvSpPr>
        <p:spPr/>
        <p:txBody>
          <a:bodyPr/>
          <a:lstStyle/>
          <a:p>
            <a:endParaRPr kumimoji="1" lang="ja-JP" altLang="en-US"/>
          </a:p>
        </p:txBody>
      </p:sp>
      <p:sp>
        <p:nvSpPr>
          <p:cNvPr id="12" name="テキスト プレースホルダー 11">
            <a:extLst>
              <a:ext uri="{FF2B5EF4-FFF2-40B4-BE49-F238E27FC236}">
                <a16:creationId xmlns:a16="http://schemas.microsoft.com/office/drawing/2014/main" id="{BA1B9D68-12F7-109C-3B31-73E81A66B2D7}"/>
              </a:ext>
            </a:extLst>
          </p:cNvPr>
          <p:cNvSpPr>
            <a:spLocks noGrp="1"/>
          </p:cNvSpPr>
          <p:nvPr>
            <p:ph type="body" sz="quarter" idx="24"/>
          </p:nvPr>
        </p:nvSpPr>
        <p:spPr/>
        <p:txBody>
          <a:bodyPr/>
          <a:lstStyle/>
          <a:p>
            <a:endParaRPr kumimoji="1" lang="ja-JP" altLang="en-US"/>
          </a:p>
        </p:txBody>
      </p:sp>
      <p:sp>
        <p:nvSpPr>
          <p:cNvPr id="13" name="テキスト プレースホルダー 12">
            <a:extLst>
              <a:ext uri="{FF2B5EF4-FFF2-40B4-BE49-F238E27FC236}">
                <a16:creationId xmlns:a16="http://schemas.microsoft.com/office/drawing/2014/main" id="{E8BACC21-0A0F-A8CF-38A5-C43F5EE39612}"/>
              </a:ext>
            </a:extLst>
          </p:cNvPr>
          <p:cNvSpPr>
            <a:spLocks noGrp="1"/>
          </p:cNvSpPr>
          <p:nvPr>
            <p:ph type="body" sz="quarter" idx="25"/>
          </p:nvPr>
        </p:nvSpPr>
        <p:spPr/>
        <p:txBody>
          <a:bodyPr/>
          <a:lstStyle/>
          <a:p>
            <a:endParaRPr kumimoji="1" lang="ja-JP" altLang="en-US"/>
          </a:p>
        </p:txBody>
      </p:sp>
    </p:spTree>
    <p:extLst>
      <p:ext uri="{BB962C8B-B14F-4D97-AF65-F5344CB8AC3E}">
        <p14:creationId xmlns:p14="http://schemas.microsoft.com/office/powerpoint/2010/main" val="1638188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D25707D-A0A5-BEA5-0B83-FF9628E6B166}"/>
              </a:ext>
            </a:extLst>
          </p:cNvPr>
          <p:cNvSpPr>
            <a:spLocks noGrp="1"/>
          </p:cNvSpPr>
          <p:nvPr>
            <p:ph type="body" sz="quarter" idx="22"/>
          </p:nvPr>
        </p:nvSpPr>
        <p:spPr/>
        <p:txBody>
          <a:bodyPr/>
          <a:lstStyle/>
          <a:p>
            <a:endParaRPr kumimoji="1" lang="ja-JP" altLang="en-US"/>
          </a:p>
        </p:txBody>
      </p:sp>
    </p:spTree>
    <p:extLst>
      <p:ext uri="{BB962C8B-B14F-4D97-AF65-F5344CB8AC3E}">
        <p14:creationId xmlns:p14="http://schemas.microsoft.com/office/powerpoint/2010/main" val="1116698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692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610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126575"/>
      </p:ext>
    </p:extLst>
  </p:cSld>
  <p:clrMapOvr>
    <a:masterClrMapping/>
  </p:clrMapOvr>
</p:sld>
</file>

<file path=ppt/theme/theme1.xml><?xml version="1.0" encoding="utf-8"?>
<a:theme xmlns:a="http://schemas.openxmlformats.org/drawingml/2006/main" name="土木学会名刺　BASIC">
  <a:themeElements>
    <a:clrScheme name="土木学会_交流名刺 1">
      <a:dk1>
        <a:srgbClr val="000000"/>
      </a:dk1>
      <a:lt1>
        <a:srgbClr val="FEFFFF"/>
      </a:lt1>
      <a:dk2>
        <a:srgbClr val="0E2841"/>
      </a:dk2>
      <a:lt2>
        <a:srgbClr val="E8E8E8"/>
      </a:lt2>
      <a:accent1>
        <a:srgbClr val="E3681A"/>
      </a:accent1>
      <a:accent2>
        <a:srgbClr val="E59B53"/>
      </a:accent2>
      <a:accent3>
        <a:srgbClr val="616363"/>
      </a:accent3>
      <a:accent4>
        <a:srgbClr val="0F9ED5"/>
      </a:accent4>
      <a:accent5>
        <a:srgbClr val="D86C05"/>
      </a:accent5>
      <a:accent6>
        <a:srgbClr val="4EA72E"/>
      </a:accent6>
      <a:hlink>
        <a:srgbClr val="467886"/>
      </a:hlink>
      <a:folHlink>
        <a:srgbClr val="96607D"/>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nchor="t">
        <a:spAutoFit/>
      </a:bodyPr>
      <a:lstStyle>
        <a:defPPr algn="l">
          <a:lnSpc>
            <a:spcPct val="150000"/>
          </a:lnSpc>
          <a:defRPr kumimoji="1" sz="600" spc="-130" baseline="0" dirty="0" smtClean="0">
            <a:latin typeface="UD デジタル 教科書体 NK-B" panose="02020700000000000000" pitchFamily="18" charset="-128"/>
            <a:ea typeface="+mj-ea"/>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904</TotalTime>
  <Words>0</Words>
  <Application>Microsoft Office PowerPoint</Application>
  <PresentationFormat>ユーザー設定</PresentationFormat>
  <Paragraphs>0</Paragraphs>
  <Slides>8</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8</vt:i4>
      </vt:variant>
    </vt:vector>
  </HeadingPairs>
  <TitlesOfParts>
    <vt:vector size="13" baseType="lpstr">
      <vt:lpstr>HGPｺﾞｼｯｸM</vt:lpstr>
      <vt:lpstr>BIZ UDPGothic</vt:lpstr>
      <vt:lpstr>Meiryo UI</vt:lpstr>
      <vt:lpstr>Arial</vt:lpstr>
      <vt:lpstr>土木学会名刺　BASIC</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中島 敬介</cp:lastModifiedBy>
  <cp:revision>25</cp:revision>
  <dcterms:modified xsi:type="dcterms:W3CDTF">2024-11-15T01:21:37Z</dcterms:modified>
</cp:coreProperties>
</file>